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86" r:id="rId6"/>
    <p:sldId id="290" r:id="rId7"/>
    <p:sldId id="287" r:id="rId8"/>
    <p:sldId id="295" r:id="rId9"/>
    <p:sldId id="288" r:id="rId10"/>
    <p:sldId id="289" r:id="rId11"/>
    <p:sldId id="296" r:id="rId12"/>
    <p:sldId id="297" r:id="rId13"/>
    <p:sldId id="298" r:id="rId14"/>
    <p:sldId id="291" r:id="rId15"/>
    <p:sldId id="261" r:id="rId16"/>
    <p:sldId id="263" r:id="rId17"/>
    <p:sldId id="270" r:id="rId18"/>
    <p:sldId id="28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D4CE0F-F051-4129-9502-191A36C9B492}" v="1" dt="2024-01-07T19:28:54.4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6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agana Ignjatovic Ristic" userId="87700855897c5d02" providerId="LiveId" clId="{EFD4CE0F-F051-4129-9502-191A36C9B492}"/>
    <pc:docChg chg="undo custSel addSld delSld modSld">
      <pc:chgData name="Dragana Ignjatovic Ristic" userId="87700855897c5d02" providerId="LiveId" clId="{EFD4CE0F-F051-4129-9502-191A36C9B492}" dt="2024-01-15T11:40:40.756" v="372" actId="20577"/>
      <pc:docMkLst>
        <pc:docMk/>
      </pc:docMkLst>
      <pc:sldChg chg="modSp mod">
        <pc:chgData name="Dragana Ignjatovic Ristic" userId="87700855897c5d02" providerId="LiveId" clId="{EFD4CE0F-F051-4129-9502-191A36C9B492}" dt="2024-01-15T11:40:40.756" v="372" actId="20577"/>
        <pc:sldMkLst>
          <pc:docMk/>
          <pc:sldMk cId="1307967672" sldId="256"/>
        </pc:sldMkLst>
        <pc:spChg chg="mod">
          <ac:chgData name="Dragana Ignjatovic Ristic" userId="87700855897c5d02" providerId="LiveId" clId="{EFD4CE0F-F051-4129-9502-191A36C9B492}" dt="2024-01-15T11:40:40.756" v="372" actId="20577"/>
          <ac:spMkLst>
            <pc:docMk/>
            <pc:sldMk cId="1307967672" sldId="256"/>
            <ac:spMk id="2" creationId="{36C2F095-A65D-B846-5498-0904262FA777}"/>
          </ac:spMkLst>
        </pc:spChg>
      </pc:sldChg>
      <pc:sldChg chg="modSp mod">
        <pc:chgData name="Dragana Ignjatovic Ristic" userId="87700855897c5d02" providerId="LiveId" clId="{EFD4CE0F-F051-4129-9502-191A36C9B492}" dt="2024-01-07T19:25:42.138" v="61" actId="6549"/>
        <pc:sldMkLst>
          <pc:docMk/>
          <pc:sldMk cId="2038232615" sldId="257"/>
        </pc:sldMkLst>
        <pc:spChg chg="mod">
          <ac:chgData name="Dragana Ignjatovic Ristic" userId="87700855897c5d02" providerId="LiveId" clId="{EFD4CE0F-F051-4129-9502-191A36C9B492}" dt="2024-01-07T19:25:42.138" v="61" actId="6549"/>
          <ac:spMkLst>
            <pc:docMk/>
            <pc:sldMk cId="2038232615" sldId="257"/>
            <ac:spMk id="2" creationId="{22B6708F-0BAA-87A8-4A34-1D3034E1CF2E}"/>
          </ac:spMkLst>
        </pc:spChg>
      </pc:sldChg>
      <pc:sldChg chg="del">
        <pc:chgData name="Dragana Ignjatovic Ristic" userId="87700855897c5d02" providerId="LiveId" clId="{EFD4CE0F-F051-4129-9502-191A36C9B492}" dt="2024-01-07T19:25:49.872" v="62" actId="47"/>
        <pc:sldMkLst>
          <pc:docMk/>
          <pc:sldMk cId="845588413" sldId="258"/>
        </pc:sldMkLst>
      </pc:sldChg>
      <pc:sldChg chg="modSp mod">
        <pc:chgData name="Dragana Ignjatovic Ristic" userId="87700855897c5d02" providerId="LiveId" clId="{EFD4CE0F-F051-4129-9502-191A36C9B492}" dt="2024-01-14T19:49:20.377" v="294" actId="20577"/>
        <pc:sldMkLst>
          <pc:docMk/>
          <pc:sldMk cId="135081231" sldId="261"/>
        </pc:sldMkLst>
        <pc:spChg chg="mod">
          <ac:chgData name="Dragana Ignjatovic Ristic" userId="87700855897c5d02" providerId="LiveId" clId="{EFD4CE0F-F051-4129-9502-191A36C9B492}" dt="2024-01-14T19:49:20.377" v="294" actId="20577"/>
          <ac:spMkLst>
            <pc:docMk/>
            <pc:sldMk cId="135081231" sldId="261"/>
            <ac:spMk id="3" creationId="{10213FB0-92D5-F709-452F-E3FCBF0E52CC}"/>
          </ac:spMkLst>
        </pc:spChg>
      </pc:sldChg>
      <pc:sldChg chg="del">
        <pc:chgData name="Dragana Ignjatovic Ristic" userId="87700855897c5d02" providerId="LiveId" clId="{EFD4CE0F-F051-4129-9502-191A36C9B492}" dt="2024-01-14T19:49:26.558" v="295" actId="47"/>
        <pc:sldMkLst>
          <pc:docMk/>
          <pc:sldMk cId="3110906732" sldId="262"/>
        </pc:sldMkLst>
      </pc:sldChg>
      <pc:sldChg chg="modSp mod">
        <pc:chgData name="Dragana Ignjatovic Ristic" userId="87700855897c5d02" providerId="LiveId" clId="{EFD4CE0F-F051-4129-9502-191A36C9B492}" dt="2024-01-14T19:50:07.487" v="319" actId="20577"/>
        <pc:sldMkLst>
          <pc:docMk/>
          <pc:sldMk cId="2779152413" sldId="263"/>
        </pc:sldMkLst>
        <pc:spChg chg="mod">
          <ac:chgData name="Dragana Ignjatovic Ristic" userId="87700855897c5d02" providerId="LiveId" clId="{EFD4CE0F-F051-4129-9502-191A36C9B492}" dt="2024-01-14T19:50:07.487" v="319" actId="20577"/>
          <ac:spMkLst>
            <pc:docMk/>
            <pc:sldMk cId="2779152413" sldId="263"/>
            <ac:spMk id="2" creationId="{978CF989-815C-EE6D-B74E-B31B68ACBDA0}"/>
          </ac:spMkLst>
        </pc:spChg>
        <pc:spChg chg="mod">
          <ac:chgData name="Dragana Ignjatovic Ristic" userId="87700855897c5d02" providerId="LiveId" clId="{EFD4CE0F-F051-4129-9502-191A36C9B492}" dt="2024-01-14T19:49:58.622" v="317" actId="6549"/>
          <ac:spMkLst>
            <pc:docMk/>
            <pc:sldMk cId="2779152413" sldId="263"/>
            <ac:spMk id="3" creationId="{B4465D28-19EF-CF0F-99FB-188634BF939B}"/>
          </ac:spMkLst>
        </pc:spChg>
      </pc:sldChg>
      <pc:sldChg chg="del">
        <pc:chgData name="Dragana Ignjatovic Ristic" userId="87700855897c5d02" providerId="LiveId" clId="{EFD4CE0F-F051-4129-9502-191A36C9B492}" dt="2024-01-14T19:48:14.978" v="222" actId="47"/>
        <pc:sldMkLst>
          <pc:docMk/>
          <pc:sldMk cId="131176584" sldId="264"/>
        </pc:sldMkLst>
      </pc:sldChg>
      <pc:sldChg chg="del">
        <pc:chgData name="Dragana Ignjatovic Ristic" userId="87700855897c5d02" providerId="LiveId" clId="{EFD4CE0F-F051-4129-9502-191A36C9B492}" dt="2024-01-14T19:48:18.113" v="223" actId="47"/>
        <pc:sldMkLst>
          <pc:docMk/>
          <pc:sldMk cId="3318866448" sldId="265"/>
        </pc:sldMkLst>
      </pc:sldChg>
      <pc:sldChg chg="del">
        <pc:chgData name="Dragana Ignjatovic Ristic" userId="87700855897c5d02" providerId="LiveId" clId="{EFD4CE0F-F051-4129-9502-191A36C9B492}" dt="2024-01-14T19:48:21.691" v="224" actId="47"/>
        <pc:sldMkLst>
          <pc:docMk/>
          <pc:sldMk cId="2187240964" sldId="266"/>
        </pc:sldMkLst>
      </pc:sldChg>
      <pc:sldChg chg="del">
        <pc:chgData name="Dragana Ignjatovic Ristic" userId="87700855897c5d02" providerId="LiveId" clId="{EFD4CE0F-F051-4129-9502-191A36C9B492}" dt="2024-01-14T19:48:24.128" v="225" actId="47"/>
        <pc:sldMkLst>
          <pc:docMk/>
          <pc:sldMk cId="3680677297" sldId="267"/>
        </pc:sldMkLst>
      </pc:sldChg>
      <pc:sldChg chg="del">
        <pc:chgData name="Dragana Ignjatovic Ristic" userId="87700855897c5d02" providerId="LiveId" clId="{EFD4CE0F-F051-4129-9502-191A36C9B492}" dt="2024-01-14T19:48:26.953" v="226" actId="47"/>
        <pc:sldMkLst>
          <pc:docMk/>
          <pc:sldMk cId="953262091" sldId="268"/>
        </pc:sldMkLst>
      </pc:sldChg>
      <pc:sldChg chg="del">
        <pc:chgData name="Dragana Ignjatovic Ristic" userId="87700855897c5d02" providerId="LiveId" clId="{EFD4CE0F-F051-4129-9502-191A36C9B492}" dt="2024-01-14T19:48:30.354" v="227" actId="47"/>
        <pc:sldMkLst>
          <pc:docMk/>
          <pc:sldMk cId="1883128418" sldId="269"/>
        </pc:sldMkLst>
      </pc:sldChg>
      <pc:sldChg chg="modSp mod">
        <pc:chgData name="Dragana Ignjatovic Ristic" userId="87700855897c5d02" providerId="LiveId" clId="{EFD4CE0F-F051-4129-9502-191A36C9B492}" dt="2024-01-14T20:00:20.933" v="344" actId="6549"/>
        <pc:sldMkLst>
          <pc:docMk/>
          <pc:sldMk cId="1757625574" sldId="270"/>
        </pc:sldMkLst>
        <pc:spChg chg="mod">
          <ac:chgData name="Dragana Ignjatovic Ristic" userId="87700855897c5d02" providerId="LiveId" clId="{EFD4CE0F-F051-4129-9502-191A36C9B492}" dt="2024-01-14T20:00:20.933" v="344" actId="6549"/>
          <ac:spMkLst>
            <pc:docMk/>
            <pc:sldMk cId="1757625574" sldId="270"/>
            <ac:spMk id="3" creationId="{ED24DF19-6859-C500-C959-8B1EB5ABEFF7}"/>
          </ac:spMkLst>
        </pc:spChg>
      </pc:sldChg>
      <pc:sldChg chg="del">
        <pc:chgData name="Dragana Ignjatovic Ristic" userId="87700855897c5d02" providerId="LiveId" clId="{EFD4CE0F-F051-4129-9502-191A36C9B492}" dt="2024-01-14T19:50:54.627" v="337" actId="47"/>
        <pc:sldMkLst>
          <pc:docMk/>
          <pc:sldMk cId="2396711459" sldId="271"/>
        </pc:sldMkLst>
      </pc:sldChg>
      <pc:sldChg chg="del">
        <pc:chgData name="Dragana Ignjatovic Ristic" userId="87700855897c5d02" providerId="LiveId" clId="{EFD4CE0F-F051-4129-9502-191A36C9B492}" dt="2024-01-14T19:50:19.110" v="321" actId="47"/>
        <pc:sldMkLst>
          <pc:docMk/>
          <pc:sldMk cId="1317669430" sldId="272"/>
        </pc:sldMkLst>
      </pc:sldChg>
      <pc:sldChg chg="del">
        <pc:chgData name="Dragana Ignjatovic Ristic" userId="87700855897c5d02" providerId="LiveId" clId="{EFD4CE0F-F051-4129-9502-191A36C9B492}" dt="2024-01-14T19:50:19.870" v="322" actId="47"/>
        <pc:sldMkLst>
          <pc:docMk/>
          <pc:sldMk cId="414150665" sldId="273"/>
        </pc:sldMkLst>
      </pc:sldChg>
      <pc:sldChg chg="del">
        <pc:chgData name="Dragana Ignjatovic Ristic" userId="87700855897c5d02" providerId="LiveId" clId="{EFD4CE0F-F051-4129-9502-191A36C9B492}" dt="2024-01-14T19:50:24.580" v="323" actId="47"/>
        <pc:sldMkLst>
          <pc:docMk/>
          <pc:sldMk cId="3230190395" sldId="274"/>
        </pc:sldMkLst>
      </pc:sldChg>
      <pc:sldChg chg="del">
        <pc:chgData name="Dragana Ignjatovic Ristic" userId="87700855897c5d02" providerId="LiveId" clId="{EFD4CE0F-F051-4129-9502-191A36C9B492}" dt="2024-01-14T19:50:26.044" v="324" actId="47"/>
        <pc:sldMkLst>
          <pc:docMk/>
          <pc:sldMk cId="556395651" sldId="275"/>
        </pc:sldMkLst>
      </pc:sldChg>
      <pc:sldChg chg="del">
        <pc:chgData name="Dragana Ignjatovic Ristic" userId="87700855897c5d02" providerId="LiveId" clId="{EFD4CE0F-F051-4129-9502-191A36C9B492}" dt="2024-01-14T19:50:27.174" v="325" actId="47"/>
        <pc:sldMkLst>
          <pc:docMk/>
          <pc:sldMk cId="896470300" sldId="276"/>
        </pc:sldMkLst>
      </pc:sldChg>
      <pc:sldChg chg="del">
        <pc:chgData name="Dragana Ignjatovic Ristic" userId="87700855897c5d02" providerId="LiveId" clId="{EFD4CE0F-F051-4129-9502-191A36C9B492}" dt="2024-01-14T19:50:28.309" v="326" actId="47"/>
        <pc:sldMkLst>
          <pc:docMk/>
          <pc:sldMk cId="1819733420" sldId="277"/>
        </pc:sldMkLst>
      </pc:sldChg>
      <pc:sldChg chg="del">
        <pc:chgData name="Dragana Ignjatovic Ristic" userId="87700855897c5d02" providerId="LiveId" clId="{EFD4CE0F-F051-4129-9502-191A36C9B492}" dt="2024-01-14T19:50:29.200" v="327" actId="47"/>
        <pc:sldMkLst>
          <pc:docMk/>
          <pc:sldMk cId="797130828" sldId="278"/>
        </pc:sldMkLst>
      </pc:sldChg>
      <pc:sldChg chg="del">
        <pc:chgData name="Dragana Ignjatovic Ristic" userId="87700855897c5d02" providerId="LiveId" clId="{EFD4CE0F-F051-4129-9502-191A36C9B492}" dt="2024-01-14T19:50:29.856" v="328" actId="47"/>
        <pc:sldMkLst>
          <pc:docMk/>
          <pc:sldMk cId="3301018044" sldId="279"/>
        </pc:sldMkLst>
      </pc:sldChg>
      <pc:sldChg chg="del">
        <pc:chgData name="Dragana Ignjatovic Ristic" userId="87700855897c5d02" providerId="LiveId" clId="{EFD4CE0F-F051-4129-9502-191A36C9B492}" dt="2024-01-14T19:50:17.411" v="320" actId="47"/>
        <pc:sldMkLst>
          <pc:docMk/>
          <pc:sldMk cId="3240276949" sldId="280"/>
        </pc:sldMkLst>
      </pc:sldChg>
      <pc:sldChg chg="del">
        <pc:chgData name="Dragana Ignjatovic Ristic" userId="87700855897c5d02" providerId="LiveId" clId="{EFD4CE0F-F051-4129-9502-191A36C9B492}" dt="2024-01-14T19:50:30.561" v="329" actId="47"/>
        <pc:sldMkLst>
          <pc:docMk/>
          <pc:sldMk cId="1194287122" sldId="281"/>
        </pc:sldMkLst>
      </pc:sldChg>
      <pc:sldChg chg="del">
        <pc:chgData name="Dragana Ignjatovic Ristic" userId="87700855897c5d02" providerId="LiveId" clId="{EFD4CE0F-F051-4129-9502-191A36C9B492}" dt="2024-01-14T19:50:31.180" v="330" actId="47"/>
        <pc:sldMkLst>
          <pc:docMk/>
          <pc:sldMk cId="4272123254" sldId="282"/>
        </pc:sldMkLst>
      </pc:sldChg>
      <pc:sldChg chg="del">
        <pc:chgData name="Dragana Ignjatovic Ristic" userId="87700855897c5d02" providerId="LiveId" clId="{EFD4CE0F-F051-4129-9502-191A36C9B492}" dt="2024-01-14T19:50:31.854" v="331" actId="47"/>
        <pc:sldMkLst>
          <pc:docMk/>
          <pc:sldMk cId="1015565028" sldId="283"/>
        </pc:sldMkLst>
      </pc:sldChg>
      <pc:sldChg chg="del">
        <pc:chgData name="Dragana Ignjatovic Ristic" userId="87700855897c5d02" providerId="LiveId" clId="{EFD4CE0F-F051-4129-9502-191A36C9B492}" dt="2024-01-14T19:50:32.706" v="332" actId="47"/>
        <pc:sldMkLst>
          <pc:docMk/>
          <pc:sldMk cId="3751537858" sldId="284"/>
        </pc:sldMkLst>
      </pc:sldChg>
      <pc:sldChg chg="add del">
        <pc:chgData name="Dragana Ignjatovic Ristic" userId="87700855897c5d02" providerId="LiveId" clId="{EFD4CE0F-F051-4129-9502-191A36C9B492}" dt="2024-01-14T19:50:43.454" v="336" actId="47"/>
        <pc:sldMkLst>
          <pc:docMk/>
          <pc:sldMk cId="2966120840" sldId="285"/>
        </pc:sldMkLst>
      </pc:sldChg>
      <pc:sldChg chg="addSp delSp modSp new mod">
        <pc:chgData name="Dragana Ignjatovic Ristic" userId="87700855897c5d02" providerId="LiveId" clId="{EFD4CE0F-F051-4129-9502-191A36C9B492}" dt="2024-01-07T19:27:32.630" v="74" actId="14100"/>
        <pc:sldMkLst>
          <pc:docMk/>
          <pc:sldMk cId="3174548419" sldId="286"/>
        </pc:sldMkLst>
        <pc:spChg chg="del">
          <ac:chgData name="Dragana Ignjatovic Ristic" userId="87700855897c5d02" providerId="LiveId" clId="{EFD4CE0F-F051-4129-9502-191A36C9B492}" dt="2024-01-07T19:27:15.232" v="68" actId="22"/>
          <ac:spMkLst>
            <pc:docMk/>
            <pc:sldMk cId="3174548419" sldId="286"/>
            <ac:spMk id="3" creationId="{26D2283B-F90F-35FE-8AC7-30A1A9EFEAA2}"/>
          </ac:spMkLst>
        </pc:spChg>
        <pc:picChg chg="add mod ord modCrop">
          <ac:chgData name="Dragana Ignjatovic Ristic" userId="87700855897c5d02" providerId="LiveId" clId="{EFD4CE0F-F051-4129-9502-191A36C9B492}" dt="2024-01-07T19:27:32.630" v="74" actId="14100"/>
          <ac:picMkLst>
            <pc:docMk/>
            <pc:sldMk cId="3174548419" sldId="286"/>
            <ac:picMk id="5" creationId="{0DF548F6-CE62-203C-ADFF-8E30EA675DF5}"/>
          </ac:picMkLst>
        </pc:picChg>
      </pc:sldChg>
      <pc:sldChg chg="modSp new mod">
        <pc:chgData name="Dragana Ignjatovic Ristic" userId="87700855897c5d02" providerId="LiveId" clId="{EFD4CE0F-F051-4129-9502-191A36C9B492}" dt="2024-01-14T19:47:12.076" v="216" actId="20577"/>
        <pc:sldMkLst>
          <pc:docMk/>
          <pc:sldMk cId="1167724847" sldId="287"/>
        </pc:sldMkLst>
        <pc:spChg chg="mod">
          <ac:chgData name="Dragana Ignjatovic Ristic" userId="87700855897c5d02" providerId="LiveId" clId="{EFD4CE0F-F051-4129-9502-191A36C9B492}" dt="2024-01-07T19:28:47.734" v="148" actId="20577"/>
          <ac:spMkLst>
            <pc:docMk/>
            <pc:sldMk cId="1167724847" sldId="287"/>
            <ac:spMk id="2" creationId="{9A045FDD-36C1-E596-9CA8-314D513A9FDB}"/>
          </ac:spMkLst>
        </pc:spChg>
        <pc:spChg chg="mod">
          <ac:chgData name="Dragana Ignjatovic Ristic" userId="87700855897c5d02" providerId="LiveId" clId="{EFD4CE0F-F051-4129-9502-191A36C9B492}" dt="2024-01-14T19:47:12.076" v="216" actId="20577"/>
          <ac:spMkLst>
            <pc:docMk/>
            <pc:sldMk cId="1167724847" sldId="287"/>
            <ac:spMk id="3" creationId="{3DA02E0A-138B-E5F5-5AD4-098844195EBE}"/>
          </ac:spMkLst>
        </pc:spChg>
      </pc:sldChg>
      <pc:sldChg chg="modSp new mod">
        <pc:chgData name="Dragana Ignjatovic Ristic" userId="87700855897c5d02" providerId="LiveId" clId="{EFD4CE0F-F051-4129-9502-191A36C9B492}" dt="2024-01-07T19:30:13.841" v="183" actId="2711"/>
        <pc:sldMkLst>
          <pc:docMk/>
          <pc:sldMk cId="2373077040" sldId="288"/>
        </pc:sldMkLst>
        <pc:spChg chg="mod">
          <ac:chgData name="Dragana Ignjatovic Ristic" userId="87700855897c5d02" providerId="LiveId" clId="{EFD4CE0F-F051-4129-9502-191A36C9B492}" dt="2024-01-07T19:29:28.051" v="176" actId="20577"/>
          <ac:spMkLst>
            <pc:docMk/>
            <pc:sldMk cId="2373077040" sldId="288"/>
            <ac:spMk id="2" creationId="{C6A65E91-CAE3-CDBD-8BAC-63EDBABCA31E}"/>
          </ac:spMkLst>
        </pc:spChg>
        <pc:spChg chg="mod">
          <ac:chgData name="Dragana Ignjatovic Ristic" userId="87700855897c5d02" providerId="LiveId" clId="{EFD4CE0F-F051-4129-9502-191A36C9B492}" dt="2024-01-07T19:30:13.841" v="183" actId="2711"/>
          <ac:spMkLst>
            <pc:docMk/>
            <pc:sldMk cId="2373077040" sldId="288"/>
            <ac:spMk id="3" creationId="{6332D302-5122-002B-A5D8-AA1A873E9A5D}"/>
          </ac:spMkLst>
        </pc:spChg>
      </pc:sldChg>
      <pc:sldChg chg="modSp new mod">
        <pc:chgData name="Dragana Ignjatovic Ristic" userId="87700855897c5d02" providerId="LiveId" clId="{EFD4CE0F-F051-4129-9502-191A36C9B492}" dt="2024-01-14T19:47:49.522" v="220" actId="27636"/>
        <pc:sldMkLst>
          <pc:docMk/>
          <pc:sldMk cId="689515058" sldId="289"/>
        </pc:sldMkLst>
        <pc:spChg chg="mod">
          <ac:chgData name="Dragana Ignjatovic Ristic" userId="87700855897c5d02" providerId="LiveId" clId="{EFD4CE0F-F051-4129-9502-191A36C9B492}" dt="2024-01-07T19:29:53.828" v="181"/>
          <ac:spMkLst>
            <pc:docMk/>
            <pc:sldMk cId="689515058" sldId="289"/>
            <ac:spMk id="2" creationId="{B3A4BBB2-2068-D765-5FF5-0811F860886E}"/>
          </ac:spMkLst>
        </pc:spChg>
        <pc:spChg chg="mod">
          <ac:chgData name="Dragana Ignjatovic Ristic" userId="87700855897c5d02" providerId="LiveId" clId="{EFD4CE0F-F051-4129-9502-191A36C9B492}" dt="2024-01-14T19:47:49.522" v="220" actId="27636"/>
          <ac:spMkLst>
            <pc:docMk/>
            <pc:sldMk cId="689515058" sldId="289"/>
            <ac:spMk id="3" creationId="{94343216-74EC-5C1B-A0D1-3D5A666110D1}"/>
          </ac:spMkLst>
        </pc:spChg>
      </pc:sldChg>
      <pc:sldChg chg="modSp new mod">
        <pc:chgData name="Dragana Ignjatovic Ristic" userId="87700855897c5d02" providerId="LiveId" clId="{EFD4CE0F-F051-4129-9502-191A36C9B492}" dt="2024-01-14T19:46:30.054" v="208" actId="207"/>
        <pc:sldMkLst>
          <pc:docMk/>
          <pc:sldMk cId="540617200" sldId="290"/>
        </pc:sldMkLst>
        <pc:spChg chg="mod">
          <ac:chgData name="Dragana Ignjatovic Ristic" userId="87700855897c5d02" providerId="LiveId" clId="{EFD4CE0F-F051-4129-9502-191A36C9B492}" dt="2024-01-07T19:31:40.653" v="190" actId="20577"/>
          <ac:spMkLst>
            <pc:docMk/>
            <pc:sldMk cId="540617200" sldId="290"/>
            <ac:spMk id="2" creationId="{A75710A0-A99B-615C-43EF-C1D66C89CB56}"/>
          </ac:spMkLst>
        </pc:spChg>
        <pc:spChg chg="mod">
          <ac:chgData name="Dragana Ignjatovic Ristic" userId="87700855897c5d02" providerId="LiveId" clId="{EFD4CE0F-F051-4129-9502-191A36C9B492}" dt="2024-01-14T19:46:30.054" v="208" actId="207"/>
          <ac:spMkLst>
            <pc:docMk/>
            <pc:sldMk cId="540617200" sldId="290"/>
            <ac:spMk id="3" creationId="{80B46574-DE49-D8BF-8FDC-9A6CB1DAD057}"/>
          </ac:spMkLst>
        </pc:spChg>
      </pc:sldChg>
      <pc:sldChg chg="addSp modSp new mod">
        <pc:chgData name="Dragana Ignjatovic Ristic" userId="87700855897c5d02" providerId="LiveId" clId="{EFD4CE0F-F051-4129-9502-191A36C9B492}" dt="2024-01-07T19:33:20.202" v="204" actId="14100"/>
        <pc:sldMkLst>
          <pc:docMk/>
          <pc:sldMk cId="461751803" sldId="291"/>
        </pc:sldMkLst>
        <pc:picChg chg="add mod modCrop">
          <ac:chgData name="Dragana Ignjatovic Ristic" userId="87700855897c5d02" providerId="LiveId" clId="{EFD4CE0F-F051-4129-9502-191A36C9B492}" dt="2024-01-07T19:33:20.202" v="204" actId="14100"/>
          <ac:picMkLst>
            <pc:docMk/>
            <pc:sldMk cId="461751803" sldId="291"/>
            <ac:picMk id="5" creationId="{6CE030C5-6CCE-43FB-2DBF-6CF3C552D76D}"/>
          </ac:picMkLst>
        </pc:picChg>
      </pc:sldChg>
      <pc:sldChg chg="new del">
        <pc:chgData name="Dragana Ignjatovic Ristic" userId="87700855897c5d02" providerId="LiveId" clId="{EFD4CE0F-F051-4129-9502-191A36C9B492}" dt="2024-01-14T20:00:03.417" v="338" actId="47"/>
        <pc:sldMkLst>
          <pc:docMk/>
          <pc:sldMk cId="3623070195" sldId="292"/>
        </pc:sldMkLst>
      </pc:sldChg>
      <pc:sldChg chg="new del">
        <pc:chgData name="Dragana Ignjatovic Ristic" userId="87700855897c5d02" providerId="LiveId" clId="{EFD4CE0F-F051-4129-9502-191A36C9B492}" dt="2024-01-14T20:00:03.902" v="339" actId="47"/>
        <pc:sldMkLst>
          <pc:docMk/>
          <pc:sldMk cId="3247768910" sldId="293"/>
        </pc:sldMkLst>
      </pc:sldChg>
      <pc:sldChg chg="new del">
        <pc:chgData name="Dragana Ignjatovic Ristic" userId="87700855897c5d02" providerId="LiveId" clId="{EFD4CE0F-F051-4129-9502-191A36C9B492}" dt="2024-01-14T20:00:04.733" v="340" actId="47"/>
        <pc:sldMkLst>
          <pc:docMk/>
          <pc:sldMk cId="1449234097" sldId="294"/>
        </pc:sldMkLst>
      </pc:sldChg>
      <pc:sldChg chg="modSp new mod">
        <pc:chgData name="Dragana Ignjatovic Ristic" userId="87700855897c5d02" providerId="LiveId" clId="{EFD4CE0F-F051-4129-9502-191A36C9B492}" dt="2024-01-14T19:47:07.178" v="215" actId="20577"/>
        <pc:sldMkLst>
          <pc:docMk/>
          <pc:sldMk cId="691742721" sldId="295"/>
        </pc:sldMkLst>
        <pc:spChg chg="mod">
          <ac:chgData name="Dragana Ignjatovic Ristic" userId="87700855897c5d02" providerId="LiveId" clId="{EFD4CE0F-F051-4129-9502-191A36C9B492}" dt="2024-01-14T19:46:54.367" v="210"/>
          <ac:spMkLst>
            <pc:docMk/>
            <pc:sldMk cId="691742721" sldId="295"/>
            <ac:spMk id="2" creationId="{AC4BE855-9E9F-66E6-B5E7-0CAC01B8ECF1}"/>
          </ac:spMkLst>
        </pc:spChg>
        <pc:spChg chg="mod">
          <ac:chgData name="Dragana Ignjatovic Ristic" userId="87700855897c5d02" providerId="LiveId" clId="{EFD4CE0F-F051-4129-9502-191A36C9B492}" dt="2024-01-14T19:47:07.178" v="215" actId="20577"/>
          <ac:spMkLst>
            <pc:docMk/>
            <pc:sldMk cId="691742721" sldId="295"/>
            <ac:spMk id="3" creationId="{1E38DDB1-7048-16B9-DD8A-3C2015D8BE5E}"/>
          </ac:spMkLst>
        </pc:spChg>
      </pc:sldChg>
      <pc:sldChg chg="modSp new mod">
        <pc:chgData name="Dragana Ignjatovic Ristic" userId="87700855897c5d02" providerId="LiveId" clId="{EFD4CE0F-F051-4129-9502-191A36C9B492}" dt="2024-01-14T20:06:50.376" v="360" actId="20577"/>
        <pc:sldMkLst>
          <pc:docMk/>
          <pc:sldMk cId="458892863" sldId="296"/>
        </pc:sldMkLst>
        <pc:spChg chg="mod">
          <ac:chgData name="Dragana Ignjatovic Ristic" userId="87700855897c5d02" providerId="LiveId" clId="{EFD4CE0F-F051-4129-9502-191A36C9B492}" dt="2024-01-14T19:47:41.817" v="218"/>
          <ac:spMkLst>
            <pc:docMk/>
            <pc:sldMk cId="458892863" sldId="296"/>
            <ac:spMk id="2" creationId="{D3DF9761-A139-8CE3-34F1-3A168304FFE3}"/>
          </ac:spMkLst>
        </pc:spChg>
        <pc:spChg chg="mod">
          <ac:chgData name="Dragana Ignjatovic Ristic" userId="87700855897c5d02" providerId="LiveId" clId="{EFD4CE0F-F051-4129-9502-191A36C9B492}" dt="2024-01-14T20:06:50.376" v="360" actId="20577"/>
          <ac:spMkLst>
            <pc:docMk/>
            <pc:sldMk cId="458892863" sldId="296"/>
            <ac:spMk id="3" creationId="{991E229F-D5D1-0C21-3E93-7C2AC8ADD6A0}"/>
          </ac:spMkLst>
        </pc:spChg>
      </pc:sldChg>
      <pc:sldChg chg="addSp delSp modSp new mod modClrScheme chgLayout">
        <pc:chgData name="Dragana Ignjatovic Ristic" userId="87700855897c5d02" providerId="LiveId" clId="{EFD4CE0F-F051-4129-9502-191A36C9B492}" dt="2024-01-14T20:06:30.765" v="358" actId="700"/>
        <pc:sldMkLst>
          <pc:docMk/>
          <pc:sldMk cId="862002584" sldId="297"/>
        </pc:sldMkLst>
        <pc:spChg chg="del">
          <ac:chgData name="Dragana Ignjatovic Ristic" userId="87700855897c5d02" providerId="LiveId" clId="{EFD4CE0F-F051-4129-9502-191A36C9B492}" dt="2024-01-14T20:06:30.765" v="358" actId="700"/>
          <ac:spMkLst>
            <pc:docMk/>
            <pc:sldMk cId="862002584" sldId="297"/>
            <ac:spMk id="2" creationId="{1DF16103-7D63-2B07-D29D-1BA2E72FC024}"/>
          </ac:spMkLst>
        </pc:spChg>
        <pc:spChg chg="del">
          <ac:chgData name="Dragana Ignjatovic Ristic" userId="87700855897c5d02" providerId="LiveId" clId="{EFD4CE0F-F051-4129-9502-191A36C9B492}" dt="2024-01-14T20:06:30.765" v="358" actId="700"/>
          <ac:spMkLst>
            <pc:docMk/>
            <pc:sldMk cId="862002584" sldId="297"/>
            <ac:spMk id="3" creationId="{36833B2A-D61B-0141-2CA7-2EB5E2A2A6E1}"/>
          </ac:spMkLst>
        </pc:spChg>
        <pc:picChg chg="add mod modCrop">
          <ac:chgData name="Dragana Ignjatovic Ristic" userId="87700855897c5d02" providerId="LiveId" clId="{EFD4CE0F-F051-4129-9502-191A36C9B492}" dt="2024-01-14T20:06:22.845" v="357" actId="1582"/>
          <ac:picMkLst>
            <pc:docMk/>
            <pc:sldMk cId="862002584" sldId="297"/>
            <ac:picMk id="5" creationId="{8E2C8A06-7EBD-52FF-A7B6-CF66A977736A}"/>
          </ac:picMkLst>
        </pc:picChg>
      </pc:sldChg>
      <pc:sldChg chg="new del">
        <pc:chgData name="Dragana Ignjatovic Ristic" userId="87700855897c5d02" providerId="LiveId" clId="{EFD4CE0F-F051-4129-9502-191A36C9B492}" dt="2024-01-14T19:50:41.233" v="335" actId="680"/>
        <pc:sldMkLst>
          <pc:docMk/>
          <pc:sldMk cId="3050776248" sldId="297"/>
        </pc:sldMkLst>
      </pc:sldChg>
      <pc:sldChg chg="addSp modSp new mod modClrScheme chgLayout">
        <pc:chgData name="Dragana Ignjatovic Ristic" userId="87700855897c5d02" providerId="LiveId" clId="{EFD4CE0F-F051-4129-9502-191A36C9B492}" dt="2024-01-14T20:08:33.773" v="370" actId="27636"/>
        <pc:sldMkLst>
          <pc:docMk/>
          <pc:sldMk cId="297961419" sldId="298"/>
        </pc:sldMkLst>
        <pc:spChg chg="add mod">
          <ac:chgData name="Dragana Ignjatovic Ristic" userId="87700855897c5d02" providerId="LiveId" clId="{EFD4CE0F-F051-4129-9502-191A36C9B492}" dt="2024-01-14T20:08:33.773" v="370" actId="27636"/>
          <ac:spMkLst>
            <pc:docMk/>
            <pc:sldMk cId="297961419" sldId="298"/>
            <ac:spMk id="2" creationId="{699CD1A8-A35E-9DB8-98E7-987D6DDE7957}"/>
          </ac:spMkLst>
        </pc:spChg>
        <pc:spChg chg="add mod">
          <ac:chgData name="Dragana Ignjatovic Ristic" userId="87700855897c5d02" providerId="LiveId" clId="{EFD4CE0F-F051-4129-9502-191A36C9B492}" dt="2024-01-14T20:08:15.385" v="366" actId="20577"/>
          <ac:spMkLst>
            <pc:docMk/>
            <pc:sldMk cId="297961419" sldId="298"/>
            <ac:spMk id="3" creationId="{15EE0F83-C6B6-1F73-F906-51E28EC847C3}"/>
          </ac:spMkLst>
        </pc:spChg>
      </pc:sldChg>
    </pc:docChg>
  </pc:docChgLst>
  <pc:docChgLst>
    <pc:chgData name="Dragana Ignjatovic Ristic" userId="87700855897c5d02" providerId="LiveId" clId="{0058F6DC-6C05-4DE7-B10D-291E12485FF8}"/>
    <pc:docChg chg="undo custSel addSld modSld">
      <pc:chgData name="Dragana Ignjatovic Ristic" userId="87700855897c5d02" providerId="LiveId" clId="{0058F6DC-6C05-4DE7-B10D-291E12485FF8}" dt="2023-12-10T20:02:08.279" v="571" actId="255"/>
      <pc:docMkLst>
        <pc:docMk/>
      </pc:docMkLst>
      <pc:sldChg chg="modSp new mod">
        <pc:chgData name="Dragana Ignjatovic Ristic" userId="87700855897c5d02" providerId="LiveId" clId="{0058F6DC-6C05-4DE7-B10D-291E12485FF8}" dt="2023-12-10T19:43:20.042" v="199" actId="255"/>
        <pc:sldMkLst>
          <pc:docMk/>
          <pc:sldMk cId="1307967672" sldId="256"/>
        </pc:sldMkLst>
        <pc:spChg chg="mod">
          <ac:chgData name="Dragana Ignjatovic Ristic" userId="87700855897c5d02" providerId="LiveId" clId="{0058F6DC-6C05-4DE7-B10D-291E12485FF8}" dt="2023-12-10T19:43:20.042" v="199" actId="255"/>
          <ac:spMkLst>
            <pc:docMk/>
            <pc:sldMk cId="1307967672" sldId="256"/>
            <ac:spMk id="2" creationId="{36C2F095-A65D-B846-5498-0904262FA777}"/>
          </ac:spMkLst>
        </pc:spChg>
        <pc:spChg chg="mod">
          <ac:chgData name="Dragana Ignjatovic Ristic" userId="87700855897c5d02" providerId="LiveId" clId="{0058F6DC-6C05-4DE7-B10D-291E12485FF8}" dt="2023-12-10T08:22:52.742" v="47" actId="20577"/>
          <ac:spMkLst>
            <pc:docMk/>
            <pc:sldMk cId="1307967672" sldId="256"/>
            <ac:spMk id="3" creationId="{DA3FDC50-1566-1495-45FE-E8F394B4CFE1}"/>
          </ac:spMkLst>
        </pc:spChg>
      </pc:sldChg>
      <pc:sldChg chg="modSp new mod">
        <pc:chgData name="Dragana Ignjatovic Ristic" userId="87700855897c5d02" providerId="LiveId" clId="{0058F6DC-6C05-4DE7-B10D-291E12485FF8}" dt="2023-12-10T19:43:46.739" v="201" actId="2711"/>
        <pc:sldMkLst>
          <pc:docMk/>
          <pc:sldMk cId="2038232615" sldId="257"/>
        </pc:sldMkLst>
        <pc:spChg chg="mod">
          <ac:chgData name="Dragana Ignjatovic Ristic" userId="87700855897c5d02" providerId="LiveId" clId="{0058F6DC-6C05-4DE7-B10D-291E12485FF8}" dt="2023-12-10T19:43:40.840" v="200" actId="2711"/>
          <ac:spMkLst>
            <pc:docMk/>
            <pc:sldMk cId="2038232615" sldId="257"/>
            <ac:spMk id="2" creationId="{22B6708F-0BAA-87A8-4A34-1D3034E1CF2E}"/>
          </ac:spMkLst>
        </pc:spChg>
        <pc:spChg chg="mod">
          <ac:chgData name="Dragana Ignjatovic Ristic" userId="87700855897c5d02" providerId="LiveId" clId="{0058F6DC-6C05-4DE7-B10D-291E12485FF8}" dt="2023-12-10T19:43:46.739" v="201" actId="2711"/>
          <ac:spMkLst>
            <pc:docMk/>
            <pc:sldMk cId="2038232615" sldId="257"/>
            <ac:spMk id="3" creationId="{E283358B-B494-93FC-1965-A10AB5221CD9}"/>
          </ac:spMkLst>
        </pc:spChg>
      </pc:sldChg>
      <pc:sldChg chg="addSp delSp modSp new mod modClrScheme chgLayout">
        <pc:chgData name="Dragana Ignjatovic Ristic" userId="87700855897c5d02" providerId="LiveId" clId="{0058F6DC-6C05-4DE7-B10D-291E12485FF8}" dt="2023-12-10T19:44:30.209" v="208" actId="208"/>
        <pc:sldMkLst>
          <pc:docMk/>
          <pc:sldMk cId="845588413" sldId="258"/>
        </pc:sldMkLst>
        <pc:spChg chg="del">
          <ac:chgData name="Dragana Ignjatovic Ristic" userId="87700855897c5d02" providerId="LiveId" clId="{0058F6DC-6C05-4DE7-B10D-291E12485FF8}" dt="2023-12-10T08:24:04.240" v="117" actId="700"/>
          <ac:spMkLst>
            <pc:docMk/>
            <pc:sldMk cId="845588413" sldId="258"/>
            <ac:spMk id="2" creationId="{8B0FB8EC-0CDE-B908-76DD-D3173142DF1F}"/>
          </ac:spMkLst>
        </pc:spChg>
        <pc:spChg chg="del">
          <ac:chgData name="Dragana Ignjatovic Ristic" userId="87700855897c5d02" providerId="LiveId" clId="{0058F6DC-6C05-4DE7-B10D-291E12485FF8}" dt="2023-12-10T08:24:04.240" v="117" actId="700"/>
          <ac:spMkLst>
            <pc:docMk/>
            <pc:sldMk cId="845588413" sldId="258"/>
            <ac:spMk id="3" creationId="{CEEDCF88-71C1-DB93-4D48-DA1EDCF8EC00}"/>
          </ac:spMkLst>
        </pc:spChg>
        <pc:picChg chg="add mod modCrop">
          <ac:chgData name="Dragana Ignjatovic Ristic" userId="87700855897c5d02" providerId="LiveId" clId="{0058F6DC-6C05-4DE7-B10D-291E12485FF8}" dt="2023-12-10T19:44:30.209" v="208" actId="208"/>
          <ac:picMkLst>
            <pc:docMk/>
            <pc:sldMk cId="845588413" sldId="258"/>
            <ac:picMk id="5" creationId="{C335C13A-65DF-9A28-FFB5-9FA6E06E8CD0}"/>
          </ac:picMkLst>
        </pc:picChg>
      </pc:sldChg>
      <pc:sldChg chg="addSp modSp new mod modClrScheme chgLayout">
        <pc:chgData name="Dragana Ignjatovic Ristic" userId="87700855897c5d02" providerId="LiveId" clId="{0058F6DC-6C05-4DE7-B10D-291E12485FF8}" dt="2023-12-10T19:44:52.039" v="210" actId="2711"/>
        <pc:sldMkLst>
          <pc:docMk/>
          <pc:sldMk cId="3613189030" sldId="259"/>
        </pc:sldMkLst>
        <pc:spChg chg="add mod">
          <ac:chgData name="Dragana Ignjatovic Ristic" userId="87700855897c5d02" providerId="LiveId" clId="{0058F6DC-6C05-4DE7-B10D-291E12485FF8}" dt="2023-12-10T19:44:40.405" v="209" actId="2711"/>
          <ac:spMkLst>
            <pc:docMk/>
            <pc:sldMk cId="3613189030" sldId="259"/>
            <ac:spMk id="2" creationId="{4BEB660C-9111-E00E-411D-E86FDEE214C8}"/>
          </ac:spMkLst>
        </pc:spChg>
        <pc:spChg chg="add mod">
          <ac:chgData name="Dragana Ignjatovic Ristic" userId="87700855897c5d02" providerId="LiveId" clId="{0058F6DC-6C05-4DE7-B10D-291E12485FF8}" dt="2023-12-10T19:44:52.039" v="210" actId="2711"/>
          <ac:spMkLst>
            <pc:docMk/>
            <pc:sldMk cId="3613189030" sldId="259"/>
            <ac:spMk id="3" creationId="{29B87625-70C8-F201-9316-4865673C8E14}"/>
          </ac:spMkLst>
        </pc:spChg>
      </pc:sldChg>
      <pc:sldChg chg="modSp new mod">
        <pc:chgData name="Dragana Ignjatovic Ristic" userId="87700855897c5d02" providerId="LiveId" clId="{0058F6DC-6C05-4DE7-B10D-291E12485FF8}" dt="2023-12-10T19:45:32.783" v="216" actId="2711"/>
        <pc:sldMkLst>
          <pc:docMk/>
          <pc:sldMk cId="726213287" sldId="260"/>
        </pc:sldMkLst>
        <pc:spChg chg="mod">
          <ac:chgData name="Dragana Ignjatovic Ristic" userId="87700855897c5d02" providerId="LiveId" clId="{0058F6DC-6C05-4DE7-B10D-291E12485FF8}" dt="2023-12-10T19:45:22.737" v="215" actId="27636"/>
          <ac:spMkLst>
            <pc:docMk/>
            <pc:sldMk cId="726213287" sldId="260"/>
            <ac:spMk id="2" creationId="{8BE15125-5F7F-D2C1-DF84-2A278B4239F3}"/>
          </ac:spMkLst>
        </pc:spChg>
        <pc:spChg chg="mod">
          <ac:chgData name="Dragana Ignjatovic Ristic" userId="87700855897c5d02" providerId="LiveId" clId="{0058F6DC-6C05-4DE7-B10D-291E12485FF8}" dt="2023-12-10T19:45:32.783" v="216" actId="2711"/>
          <ac:spMkLst>
            <pc:docMk/>
            <pc:sldMk cId="726213287" sldId="260"/>
            <ac:spMk id="3" creationId="{66D7EB8F-47FC-B047-C7B7-884B31FF9D53}"/>
          </ac:spMkLst>
        </pc:spChg>
      </pc:sldChg>
      <pc:sldChg chg="modSp new mod">
        <pc:chgData name="Dragana Ignjatovic Ristic" userId="87700855897c5d02" providerId="LiveId" clId="{0058F6DC-6C05-4DE7-B10D-291E12485FF8}" dt="2023-12-10T19:46:31.537" v="227" actId="20577"/>
        <pc:sldMkLst>
          <pc:docMk/>
          <pc:sldMk cId="135081231" sldId="261"/>
        </pc:sldMkLst>
        <pc:spChg chg="mod">
          <ac:chgData name="Dragana Ignjatovic Ristic" userId="87700855897c5d02" providerId="LiveId" clId="{0058F6DC-6C05-4DE7-B10D-291E12485FF8}" dt="2023-12-10T19:45:48.038" v="218" actId="20577"/>
          <ac:spMkLst>
            <pc:docMk/>
            <pc:sldMk cId="135081231" sldId="261"/>
            <ac:spMk id="2" creationId="{859A0BA9-FEC9-994F-6A44-AABA3E4DE738}"/>
          </ac:spMkLst>
        </pc:spChg>
        <pc:spChg chg="mod">
          <ac:chgData name="Dragana Ignjatovic Ristic" userId="87700855897c5d02" providerId="LiveId" clId="{0058F6DC-6C05-4DE7-B10D-291E12485FF8}" dt="2023-12-10T19:46:31.537" v="227" actId="20577"/>
          <ac:spMkLst>
            <pc:docMk/>
            <pc:sldMk cId="135081231" sldId="261"/>
            <ac:spMk id="3" creationId="{10213FB0-92D5-F709-452F-E3FCBF0E52CC}"/>
          </ac:spMkLst>
        </pc:spChg>
      </pc:sldChg>
      <pc:sldChg chg="modSp new mod">
        <pc:chgData name="Dragana Ignjatovic Ristic" userId="87700855897c5d02" providerId="LiveId" clId="{0058F6DC-6C05-4DE7-B10D-291E12485FF8}" dt="2023-12-10T19:47:40.705" v="244" actId="6549"/>
        <pc:sldMkLst>
          <pc:docMk/>
          <pc:sldMk cId="3110906732" sldId="262"/>
        </pc:sldMkLst>
        <pc:spChg chg="mod">
          <ac:chgData name="Dragana Ignjatovic Ristic" userId="87700855897c5d02" providerId="LiveId" clId="{0058F6DC-6C05-4DE7-B10D-291E12485FF8}" dt="2023-12-10T19:46:40.907" v="229" actId="20577"/>
          <ac:spMkLst>
            <pc:docMk/>
            <pc:sldMk cId="3110906732" sldId="262"/>
            <ac:spMk id="2" creationId="{736266A6-A7DF-57A5-9C12-060CAE55352B}"/>
          </ac:spMkLst>
        </pc:spChg>
        <pc:spChg chg="mod">
          <ac:chgData name="Dragana Ignjatovic Ristic" userId="87700855897c5d02" providerId="LiveId" clId="{0058F6DC-6C05-4DE7-B10D-291E12485FF8}" dt="2023-12-10T19:47:40.705" v="244" actId="6549"/>
          <ac:spMkLst>
            <pc:docMk/>
            <pc:sldMk cId="3110906732" sldId="262"/>
            <ac:spMk id="3" creationId="{A7072EDC-D75C-FF64-4EE5-2F40E06F6941}"/>
          </ac:spMkLst>
        </pc:spChg>
      </pc:sldChg>
      <pc:sldChg chg="modSp new mod">
        <pc:chgData name="Dragana Ignjatovic Ristic" userId="87700855897c5d02" providerId="LiveId" clId="{0058F6DC-6C05-4DE7-B10D-291E12485FF8}" dt="2023-12-10T19:48:16.380" v="250" actId="207"/>
        <pc:sldMkLst>
          <pc:docMk/>
          <pc:sldMk cId="2779152413" sldId="263"/>
        </pc:sldMkLst>
        <pc:spChg chg="mod">
          <ac:chgData name="Dragana Ignjatovic Ristic" userId="87700855897c5d02" providerId="LiveId" clId="{0058F6DC-6C05-4DE7-B10D-291E12485FF8}" dt="2023-12-10T19:47:51.190" v="246" actId="20577"/>
          <ac:spMkLst>
            <pc:docMk/>
            <pc:sldMk cId="2779152413" sldId="263"/>
            <ac:spMk id="2" creationId="{978CF989-815C-EE6D-B74E-B31B68ACBDA0}"/>
          </ac:spMkLst>
        </pc:spChg>
        <pc:spChg chg="mod">
          <ac:chgData name="Dragana Ignjatovic Ristic" userId="87700855897c5d02" providerId="LiveId" clId="{0058F6DC-6C05-4DE7-B10D-291E12485FF8}" dt="2023-12-10T19:48:16.380" v="250" actId="207"/>
          <ac:spMkLst>
            <pc:docMk/>
            <pc:sldMk cId="2779152413" sldId="263"/>
            <ac:spMk id="3" creationId="{B4465D28-19EF-CF0F-99FB-188634BF939B}"/>
          </ac:spMkLst>
        </pc:spChg>
      </pc:sldChg>
      <pc:sldChg chg="addSp delSp modSp new mod">
        <pc:chgData name="Dragana Ignjatovic Ristic" userId="87700855897c5d02" providerId="LiveId" clId="{0058F6DC-6C05-4DE7-B10D-291E12485FF8}" dt="2023-12-10T19:48:54.954" v="258" actId="20577"/>
        <pc:sldMkLst>
          <pc:docMk/>
          <pc:sldMk cId="131176584" sldId="264"/>
        </pc:sldMkLst>
        <pc:spChg chg="mod">
          <ac:chgData name="Dragana Ignjatovic Ristic" userId="87700855897c5d02" providerId="LiveId" clId="{0058F6DC-6C05-4DE7-B10D-291E12485FF8}" dt="2023-12-10T19:48:26.872" v="252" actId="20577"/>
          <ac:spMkLst>
            <pc:docMk/>
            <pc:sldMk cId="131176584" sldId="264"/>
            <ac:spMk id="2" creationId="{6AD79AD4-115B-B985-1770-34FF01C48AF3}"/>
          </ac:spMkLst>
        </pc:spChg>
        <pc:spChg chg="mod">
          <ac:chgData name="Dragana Ignjatovic Ristic" userId="87700855897c5d02" providerId="LiveId" clId="{0058F6DC-6C05-4DE7-B10D-291E12485FF8}" dt="2023-12-10T19:48:54.954" v="258" actId="20577"/>
          <ac:spMkLst>
            <pc:docMk/>
            <pc:sldMk cId="131176584" sldId="264"/>
            <ac:spMk id="3" creationId="{FC56EA10-1CED-3433-1BB2-47136A4F4DC5}"/>
          </ac:spMkLst>
        </pc:spChg>
        <pc:spChg chg="add del">
          <ac:chgData name="Dragana Ignjatovic Ristic" userId="87700855897c5d02" providerId="LiveId" clId="{0058F6DC-6C05-4DE7-B10D-291E12485FF8}" dt="2023-12-10T08:32:51.981" v="144" actId="22"/>
          <ac:spMkLst>
            <pc:docMk/>
            <pc:sldMk cId="131176584" sldId="264"/>
            <ac:spMk id="5" creationId="{5376B273-37BA-B899-3B5A-F21D767969B4}"/>
          </ac:spMkLst>
        </pc:spChg>
      </pc:sldChg>
      <pc:sldChg chg="modSp new mod">
        <pc:chgData name="Dragana Ignjatovic Ristic" userId="87700855897c5d02" providerId="LiveId" clId="{0058F6DC-6C05-4DE7-B10D-291E12485FF8}" dt="2023-12-10T19:50:01.787" v="296" actId="6549"/>
        <pc:sldMkLst>
          <pc:docMk/>
          <pc:sldMk cId="3318866448" sldId="265"/>
        </pc:sldMkLst>
        <pc:spChg chg="mod">
          <ac:chgData name="Dragana Ignjatovic Ristic" userId="87700855897c5d02" providerId="LiveId" clId="{0058F6DC-6C05-4DE7-B10D-291E12485FF8}" dt="2023-12-10T19:49:10.389" v="260" actId="20577"/>
          <ac:spMkLst>
            <pc:docMk/>
            <pc:sldMk cId="3318866448" sldId="265"/>
            <ac:spMk id="2" creationId="{BA8333E3-F3F2-A76F-2BB2-AED62FDBFAB2}"/>
          </ac:spMkLst>
        </pc:spChg>
        <pc:spChg chg="mod">
          <ac:chgData name="Dragana Ignjatovic Ristic" userId="87700855897c5d02" providerId="LiveId" clId="{0058F6DC-6C05-4DE7-B10D-291E12485FF8}" dt="2023-12-10T19:50:01.787" v="296" actId="6549"/>
          <ac:spMkLst>
            <pc:docMk/>
            <pc:sldMk cId="3318866448" sldId="265"/>
            <ac:spMk id="3" creationId="{FBBB7560-F24C-F83A-AC72-340DDE8F6EEC}"/>
          </ac:spMkLst>
        </pc:spChg>
      </pc:sldChg>
      <pc:sldChg chg="modSp new mod">
        <pc:chgData name="Dragana Ignjatovic Ristic" userId="87700855897c5d02" providerId="LiveId" clId="{0058F6DC-6C05-4DE7-B10D-291E12485FF8}" dt="2023-12-10T19:50:32.937" v="307" actId="6549"/>
        <pc:sldMkLst>
          <pc:docMk/>
          <pc:sldMk cId="2187240964" sldId="266"/>
        </pc:sldMkLst>
        <pc:spChg chg="mod">
          <ac:chgData name="Dragana Ignjatovic Ristic" userId="87700855897c5d02" providerId="LiveId" clId="{0058F6DC-6C05-4DE7-B10D-291E12485FF8}" dt="2023-12-10T19:50:10.919" v="298" actId="20577"/>
          <ac:spMkLst>
            <pc:docMk/>
            <pc:sldMk cId="2187240964" sldId="266"/>
            <ac:spMk id="2" creationId="{AB1E7CFE-0B13-07BE-3F0F-E42586B77711}"/>
          </ac:spMkLst>
        </pc:spChg>
        <pc:spChg chg="mod">
          <ac:chgData name="Dragana Ignjatovic Ristic" userId="87700855897c5d02" providerId="LiveId" clId="{0058F6DC-6C05-4DE7-B10D-291E12485FF8}" dt="2023-12-10T19:50:32.937" v="307" actId="6549"/>
          <ac:spMkLst>
            <pc:docMk/>
            <pc:sldMk cId="2187240964" sldId="266"/>
            <ac:spMk id="3" creationId="{1D9A427C-E6F5-4733-F174-9661F9A0F023}"/>
          </ac:spMkLst>
        </pc:spChg>
      </pc:sldChg>
      <pc:sldChg chg="modSp new mod">
        <pc:chgData name="Dragana Ignjatovic Ristic" userId="87700855897c5d02" providerId="LiveId" clId="{0058F6DC-6C05-4DE7-B10D-291E12485FF8}" dt="2023-12-10T19:51:46.934" v="347" actId="6549"/>
        <pc:sldMkLst>
          <pc:docMk/>
          <pc:sldMk cId="3680677297" sldId="267"/>
        </pc:sldMkLst>
        <pc:spChg chg="mod">
          <ac:chgData name="Dragana Ignjatovic Ristic" userId="87700855897c5d02" providerId="LiveId" clId="{0058F6DC-6C05-4DE7-B10D-291E12485FF8}" dt="2023-12-10T19:50:48.503" v="309" actId="20577"/>
          <ac:spMkLst>
            <pc:docMk/>
            <pc:sldMk cId="3680677297" sldId="267"/>
            <ac:spMk id="2" creationId="{CC620B10-59ED-3439-4CC1-F44634140AD7}"/>
          </ac:spMkLst>
        </pc:spChg>
        <pc:spChg chg="mod">
          <ac:chgData name="Dragana Ignjatovic Ristic" userId="87700855897c5d02" providerId="LiveId" clId="{0058F6DC-6C05-4DE7-B10D-291E12485FF8}" dt="2023-12-10T19:51:46.934" v="347" actId="6549"/>
          <ac:spMkLst>
            <pc:docMk/>
            <pc:sldMk cId="3680677297" sldId="267"/>
            <ac:spMk id="3" creationId="{DFD622CF-3F3C-AE94-ED09-0BD6ECF8BA4A}"/>
          </ac:spMkLst>
        </pc:spChg>
      </pc:sldChg>
      <pc:sldChg chg="modSp new mod">
        <pc:chgData name="Dragana Ignjatovic Ristic" userId="87700855897c5d02" providerId="LiveId" clId="{0058F6DC-6C05-4DE7-B10D-291E12485FF8}" dt="2023-12-10T19:52:17.201" v="357" actId="20577"/>
        <pc:sldMkLst>
          <pc:docMk/>
          <pc:sldMk cId="953262091" sldId="268"/>
        </pc:sldMkLst>
        <pc:spChg chg="mod">
          <ac:chgData name="Dragana Ignjatovic Ristic" userId="87700855897c5d02" providerId="LiveId" clId="{0058F6DC-6C05-4DE7-B10D-291E12485FF8}" dt="2023-12-10T19:51:58.002" v="349" actId="20577"/>
          <ac:spMkLst>
            <pc:docMk/>
            <pc:sldMk cId="953262091" sldId="268"/>
            <ac:spMk id="2" creationId="{03C8C4D1-A3F5-F425-619B-68F51359636B}"/>
          </ac:spMkLst>
        </pc:spChg>
        <pc:spChg chg="mod">
          <ac:chgData name="Dragana Ignjatovic Ristic" userId="87700855897c5d02" providerId="LiveId" clId="{0058F6DC-6C05-4DE7-B10D-291E12485FF8}" dt="2023-12-10T19:52:17.201" v="357" actId="20577"/>
          <ac:spMkLst>
            <pc:docMk/>
            <pc:sldMk cId="953262091" sldId="268"/>
            <ac:spMk id="3" creationId="{31AD3312-1B92-6005-9599-0F10E0C29059}"/>
          </ac:spMkLst>
        </pc:spChg>
      </pc:sldChg>
      <pc:sldChg chg="modSp new mod">
        <pc:chgData name="Dragana Ignjatovic Ristic" userId="87700855897c5d02" providerId="LiveId" clId="{0058F6DC-6C05-4DE7-B10D-291E12485FF8}" dt="2023-12-10T19:53:05.118" v="375" actId="6549"/>
        <pc:sldMkLst>
          <pc:docMk/>
          <pc:sldMk cId="1883128418" sldId="269"/>
        </pc:sldMkLst>
        <pc:spChg chg="mod">
          <ac:chgData name="Dragana Ignjatovic Ristic" userId="87700855897c5d02" providerId="LiveId" clId="{0058F6DC-6C05-4DE7-B10D-291E12485FF8}" dt="2023-12-10T19:52:29.219" v="359" actId="20577"/>
          <ac:spMkLst>
            <pc:docMk/>
            <pc:sldMk cId="1883128418" sldId="269"/>
            <ac:spMk id="2" creationId="{134D850D-9255-F779-9CFD-A5DB4AC52A7C}"/>
          </ac:spMkLst>
        </pc:spChg>
        <pc:spChg chg="mod">
          <ac:chgData name="Dragana Ignjatovic Ristic" userId="87700855897c5d02" providerId="LiveId" clId="{0058F6DC-6C05-4DE7-B10D-291E12485FF8}" dt="2023-12-10T19:53:05.118" v="375" actId="6549"/>
          <ac:spMkLst>
            <pc:docMk/>
            <pc:sldMk cId="1883128418" sldId="269"/>
            <ac:spMk id="3" creationId="{4290E861-0EB6-B527-C37A-4B5A9D68C00A}"/>
          </ac:spMkLst>
        </pc:spChg>
      </pc:sldChg>
      <pc:sldChg chg="modSp new mod">
        <pc:chgData name="Dragana Ignjatovic Ristic" userId="87700855897c5d02" providerId="LiveId" clId="{0058F6DC-6C05-4DE7-B10D-291E12485FF8}" dt="2023-12-10T19:53:32.584" v="384" actId="20577"/>
        <pc:sldMkLst>
          <pc:docMk/>
          <pc:sldMk cId="1757625574" sldId="270"/>
        </pc:sldMkLst>
        <pc:spChg chg="mod">
          <ac:chgData name="Dragana Ignjatovic Ristic" userId="87700855897c5d02" providerId="LiveId" clId="{0058F6DC-6C05-4DE7-B10D-291E12485FF8}" dt="2023-12-10T19:53:26.284" v="378"/>
          <ac:spMkLst>
            <pc:docMk/>
            <pc:sldMk cId="1757625574" sldId="270"/>
            <ac:spMk id="2" creationId="{A7BBBE66-9AC8-18D4-B4D5-E053DFBA2005}"/>
          </ac:spMkLst>
        </pc:spChg>
        <pc:spChg chg="mod">
          <ac:chgData name="Dragana Ignjatovic Ristic" userId="87700855897c5d02" providerId="LiveId" clId="{0058F6DC-6C05-4DE7-B10D-291E12485FF8}" dt="2023-12-10T19:53:32.584" v="384" actId="20577"/>
          <ac:spMkLst>
            <pc:docMk/>
            <pc:sldMk cId="1757625574" sldId="270"/>
            <ac:spMk id="3" creationId="{ED24DF19-6859-C500-C959-8B1EB5ABEFF7}"/>
          </ac:spMkLst>
        </pc:spChg>
      </pc:sldChg>
      <pc:sldChg chg="modSp new mod">
        <pc:chgData name="Dragana Ignjatovic Ristic" userId="87700855897c5d02" providerId="LiveId" clId="{0058F6DC-6C05-4DE7-B10D-291E12485FF8}" dt="2023-12-10T19:53:59.301" v="390" actId="20577"/>
        <pc:sldMkLst>
          <pc:docMk/>
          <pc:sldMk cId="2396711459" sldId="271"/>
        </pc:sldMkLst>
        <pc:spChg chg="mod">
          <ac:chgData name="Dragana Ignjatovic Ristic" userId="87700855897c5d02" providerId="LiveId" clId="{0058F6DC-6C05-4DE7-B10D-291E12485FF8}" dt="2023-12-10T19:53:46.901" v="385"/>
          <ac:spMkLst>
            <pc:docMk/>
            <pc:sldMk cId="2396711459" sldId="271"/>
            <ac:spMk id="2" creationId="{F2DD4F8C-E501-5127-567B-721E282CDF45}"/>
          </ac:spMkLst>
        </pc:spChg>
        <pc:spChg chg="mod">
          <ac:chgData name="Dragana Ignjatovic Ristic" userId="87700855897c5d02" providerId="LiveId" clId="{0058F6DC-6C05-4DE7-B10D-291E12485FF8}" dt="2023-12-10T19:53:59.301" v="390" actId="20577"/>
          <ac:spMkLst>
            <pc:docMk/>
            <pc:sldMk cId="2396711459" sldId="271"/>
            <ac:spMk id="3" creationId="{67C2A066-3D15-48A5-512B-78DE766B3EBE}"/>
          </ac:spMkLst>
        </pc:spChg>
      </pc:sldChg>
      <pc:sldChg chg="modSp new mod">
        <pc:chgData name="Dragana Ignjatovic Ristic" userId="87700855897c5d02" providerId="LiveId" clId="{0058F6DC-6C05-4DE7-B10D-291E12485FF8}" dt="2023-12-10T19:55:14.132" v="441" actId="6549"/>
        <pc:sldMkLst>
          <pc:docMk/>
          <pc:sldMk cId="1317669430" sldId="272"/>
        </pc:sldMkLst>
        <pc:spChg chg="mod">
          <ac:chgData name="Dragana Ignjatovic Ristic" userId="87700855897c5d02" providerId="LiveId" clId="{0058F6DC-6C05-4DE7-B10D-291E12485FF8}" dt="2023-12-10T19:54:38.067" v="398" actId="20577"/>
          <ac:spMkLst>
            <pc:docMk/>
            <pc:sldMk cId="1317669430" sldId="272"/>
            <ac:spMk id="2" creationId="{F4CA9A63-F983-823B-520D-9018A65AF171}"/>
          </ac:spMkLst>
        </pc:spChg>
        <pc:spChg chg="mod">
          <ac:chgData name="Dragana Ignjatovic Ristic" userId="87700855897c5d02" providerId="LiveId" clId="{0058F6DC-6C05-4DE7-B10D-291E12485FF8}" dt="2023-12-10T19:55:14.132" v="441" actId="6549"/>
          <ac:spMkLst>
            <pc:docMk/>
            <pc:sldMk cId="1317669430" sldId="272"/>
            <ac:spMk id="3" creationId="{88469E81-B8CC-0562-70E6-B17943B2A905}"/>
          </ac:spMkLst>
        </pc:spChg>
      </pc:sldChg>
      <pc:sldChg chg="modSp new mod">
        <pc:chgData name="Dragana Ignjatovic Ristic" userId="87700855897c5d02" providerId="LiveId" clId="{0058F6DC-6C05-4DE7-B10D-291E12485FF8}" dt="2023-12-10T19:56:23.082" v="457" actId="27636"/>
        <pc:sldMkLst>
          <pc:docMk/>
          <pc:sldMk cId="414150665" sldId="273"/>
        </pc:sldMkLst>
        <pc:spChg chg="mod">
          <ac:chgData name="Dragana Ignjatovic Ristic" userId="87700855897c5d02" providerId="LiveId" clId="{0058F6DC-6C05-4DE7-B10D-291E12485FF8}" dt="2023-12-10T19:55:39.400" v="443" actId="20577"/>
          <ac:spMkLst>
            <pc:docMk/>
            <pc:sldMk cId="414150665" sldId="273"/>
            <ac:spMk id="2" creationId="{074166AB-DB76-1CAD-CBAC-1204E3AC1C4E}"/>
          </ac:spMkLst>
        </pc:spChg>
        <pc:spChg chg="mod">
          <ac:chgData name="Dragana Ignjatovic Ristic" userId="87700855897c5d02" providerId="LiveId" clId="{0058F6DC-6C05-4DE7-B10D-291E12485FF8}" dt="2023-12-10T19:56:23.082" v="457" actId="27636"/>
          <ac:spMkLst>
            <pc:docMk/>
            <pc:sldMk cId="414150665" sldId="273"/>
            <ac:spMk id="3" creationId="{0F342084-5604-6668-2DD2-F931DA2C4DA1}"/>
          </ac:spMkLst>
        </pc:spChg>
      </pc:sldChg>
      <pc:sldChg chg="modSp new mod">
        <pc:chgData name="Dragana Ignjatovic Ristic" userId="87700855897c5d02" providerId="LiveId" clId="{0058F6DC-6C05-4DE7-B10D-291E12485FF8}" dt="2023-12-10T19:56:35.815" v="458" actId="2711"/>
        <pc:sldMkLst>
          <pc:docMk/>
          <pc:sldMk cId="3230190395" sldId="274"/>
        </pc:sldMkLst>
        <pc:spChg chg="mod">
          <ac:chgData name="Dragana Ignjatovic Ristic" userId="87700855897c5d02" providerId="LiveId" clId="{0058F6DC-6C05-4DE7-B10D-291E12485FF8}" dt="2023-12-10T19:56:35.815" v="458" actId="2711"/>
          <ac:spMkLst>
            <pc:docMk/>
            <pc:sldMk cId="3230190395" sldId="274"/>
            <ac:spMk id="3" creationId="{D3156D09-EA92-067D-2D06-0532AEFDF3DD}"/>
          </ac:spMkLst>
        </pc:spChg>
      </pc:sldChg>
      <pc:sldChg chg="modSp new mod">
        <pc:chgData name="Dragana Ignjatovic Ristic" userId="87700855897c5d02" providerId="LiveId" clId="{0058F6DC-6C05-4DE7-B10D-291E12485FF8}" dt="2023-12-10T19:57:22.932" v="469" actId="6549"/>
        <pc:sldMkLst>
          <pc:docMk/>
          <pc:sldMk cId="556395651" sldId="275"/>
        </pc:sldMkLst>
        <pc:spChg chg="mod">
          <ac:chgData name="Dragana Ignjatovic Ristic" userId="87700855897c5d02" providerId="LiveId" clId="{0058F6DC-6C05-4DE7-B10D-291E12485FF8}" dt="2023-12-10T19:57:06.198" v="461"/>
          <ac:spMkLst>
            <pc:docMk/>
            <pc:sldMk cId="556395651" sldId="275"/>
            <ac:spMk id="2" creationId="{9DCDCB58-9483-E71A-7BC8-1F699C9D930D}"/>
          </ac:spMkLst>
        </pc:spChg>
        <pc:spChg chg="mod">
          <ac:chgData name="Dragana Ignjatovic Ristic" userId="87700855897c5d02" providerId="LiveId" clId="{0058F6DC-6C05-4DE7-B10D-291E12485FF8}" dt="2023-12-10T19:57:22.932" v="469" actId="6549"/>
          <ac:spMkLst>
            <pc:docMk/>
            <pc:sldMk cId="556395651" sldId="275"/>
            <ac:spMk id="3" creationId="{DA1DB38B-26E0-0EB4-10C9-77D8D6C2BEA0}"/>
          </ac:spMkLst>
        </pc:spChg>
      </pc:sldChg>
      <pc:sldChg chg="modSp new mod">
        <pc:chgData name="Dragana Ignjatovic Ristic" userId="87700855897c5d02" providerId="LiveId" clId="{0058F6DC-6C05-4DE7-B10D-291E12485FF8}" dt="2023-12-10T19:58:06.014" v="479" actId="6549"/>
        <pc:sldMkLst>
          <pc:docMk/>
          <pc:sldMk cId="896470300" sldId="276"/>
        </pc:sldMkLst>
        <pc:spChg chg="mod">
          <ac:chgData name="Dragana Ignjatovic Ristic" userId="87700855897c5d02" providerId="LiveId" clId="{0058F6DC-6C05-4DE7-B10D-291E12485FF8}" dt="2023-12-10T19:57:44.515" v="472"/>
          <ac:spMkLst>
            <pc:docMk/>
            <pc:sldMk cId="896470300" sldId="276"/>
            <ac:spMk id="2" creationId="{A86DDE84-42F0-CADE-C842-3E43333D8BD9}"/>
          </ac:spMkLst>
        </pc:spChg>
        <pc:spChg chg="mod">
          <ac:chgData name="Dragana Ignjatovic Ristic" userId="87700855897c5d02" providerId="LiveId" clId="{0058F6DC-6C05-4DE7-B10D-291E12485FF8}" dt="2023-12-10T19:58:06.014" v="479" actId="6549"/>
          <ac:spMkLst>
            <pc:docMk/>
            <pc:sldMk cId="896470300" sldId="276"/>
            <ac:spMk id="3" creationId="{7469997C-E7B0-6349-7EDE-78EDF7138F39}"/>
          </ac:spMkLst>
        </pc:spChg>
      </pc:sldChg>
      <pc:sldChg chg="modSp new mod">
        <pc:chgData name="Dragana Ignjatovic Ristic" userId="87700855897c5d02" providerId="LiveId" clId="{0058F6DC-6C05-4DE7-B10D-291E12485FF8}" dt="2023-12-10T19:58:23.282" v="483" actId="20577"/>
        <pc:sldMkLst>
          <pc:docMk/>
          <pc:sldMk cId="1819733420" sldId="277"/>
        </pc:sldMkLst>
        <pc:spChg chg="mod">
          <ac:chgData name="Dragana Ignjatovic Ristic" userId="87700855897c5d02" providerId="LiveId" clId="{0058F6DC-6C05-4DE7-B10D-291E12485FF8}" dt="2023-12-10T19:58:19.917" v="482"/>
          <ac:spMkLst>
            <pc:docMk/>
            <pc:sldMk cId="1819733420" sldId="277"/>
            <ac:spMk id="2" creationId="{584E9B17-D0CB-ACEA-EA18-040C2F911A60}"/>
          </ac:spMkLst>
        </pc:spChg>
        <pc:spChg chg="mod">
          <ac:chgData name="Dragana Ignjatovic Ristic" userId="87700855897c5d02" providerId="LiveId" clId="{0058F6DC-6C05-4DE7-B10D-291E12485FF8}" dt="2023-12-10T19:58:23.282" v="483" actId="20577"/>
          <ac:spMkLst>
            <pc:docMk/>
            <pc:sldMk cId="1819733420" sldId="277"/>
            <ac:spMk id="3" creationId="{1FB611B9-BF51-A1D3-B243-E769DB9602E5}"/>
          </ac:spMkLst>
        </pc:spChg>
      </pc:sldChg>
      <pc:sldChg chg="modSp new mod">
        <pc:chgData name="Dragana Ignjatovic Ristic" userId="87700855897c5d02" providerId="LiveId" clId="{0058F6DC-6C05-4DE7-B10D-291E12485FF8}" dt="2023-12-10T19:58:45.815" v="488" actId="20577"/>
        <pc:sldMkLst>
          <pc:docMk/>
          <pc:sldMk cId="797130828" sldId="278"/>
        </pc:sldMkLst>
        <pc:spChg chg="mod">
          <ac:chgData name="Dragana Ignjatovic Ristic" userId="87700855897c5d02" providerId="LiveId" clId="{0058F6DC-6C05-4DE7-B10D-291E12485FF8}" dt="2023-12-10T19:58:37.764" v="486"/>
          <ac:spMkLst>
            <pc:docMk/>
            <pc:sldMk cId="797130828" sldId="278"/>
            <ac:spMk id="2" creationId="{168291CE-0CCF-DADC-74F7-8372ADE31024}"/>
          </ac:spMkLst>
        </pc:spChg>
        <pc:spChg chg="mod">
          <ac:chgData name="Dragana Ignjatovic Ristic" userId="87700855897c5d02" providerId="LiveId" clId="{0058F6DC-6C05-4DE7-B10D-291E12485FF8}" dt="2023-12-10T19:58:45.815" v="488" actId="20577"/>
          <ac:spMkLst>
            <pc:docMk/>
            <pc:sldMk cId="797130828" sldId="278"/>
            <ac:spMk id="3" creationId="{04A33C18-0ADA-D27C-CEBF-F52D5F185021}"/>
          </ac:spMkLst>
        </pc:spChg>
      </pc:sldChg>
      <pc:sldChg chg="modSp new mod">
        <pc:chgData name="Dragana Ignjatovic Ristic" userId="87700855897c5d02" providerId="LiveId" clId="{0058F6DC-6C05-4DE7-B10D-291E12485FF8}" dt="2023-12-10T19:59:14.581" v="497" actId="20577"/>
        <pc:sldMkLst>
          <pc:docMk/>
          <pc:sldMk cId="3301018044" sldId="279"/>
        </pc:sldMkLst>
        <pc:spChg chg="mod">
          <ac:chgData name="Dragana Ignjatovic Ristic" userId="87700855897c5d02" providerId="LiveId" clId="{0058F6DC-6C05-4DE7-B10D-291E12485FF8}" dt="2023-12-10T19:59:05.098" v="491"/>
          <ac:spMkLst>
            <pc:docMk/>
            <pc:sldMk cId="3301018044" sldId="279"/>
            <ac:spMk id="2" creationId="{34274217-FCE6-BC8D-A51E-5E032977861A}"/>
          </ac:spMkLst>
        </pc:spChg>
        <pc:spChg chg="mod">
          <ac:chgData name="Dragana Ignjatovic Ristic" userId="87700855897c5d02" providerId="LiveId" clId="{0058F6DC-6C05-4DE7-B10D-291E12485FF8}" dt="2023-12-10T19:59:14.581" v="497" actId="20577"/>
          <ac:spMkLst>
            <pc:docMk/>
            <pc:sldMk cId="3301018044" sldId="279"/>
            <ac:spMk id="3" creationId="{11F60B98-6F2D-297A-7F2A-11EEB00B167C}"/>
          </ac:spMkLst>
        </pc:spChg>
      </pc:sldChg>
      <pc:sldChg chg="addSp delSp modSp new mod modClrScheme chgLayout">
        <pc:chgData name="Dragana Ignjatovic Ristic" userId="87700855897c5d02" providerId="LiveId" clId="{0058F6DC-6C05-4DE7-B10D-291E12485FF8}" dt="2023-12-10T19:54:27.053" v="396" actId="208"/>
        <pc:sldMkLst>
          <pc:docMk/>
          <pc:sldMk cId="3240276949" sldId="280"/>
        </pc:sldMkLst>
        <pc:spChg chg="del">
          <ac:chgData name="Dragana Ignjatovic Ristic" userId="87700855897c5d02" providerId="LiveId" clId="{0058F6DC-6C05-4DE7-B10D-291E12485FF8}" dt="2023-12-10T08:35:53.389" v="177" actId="700"/>
          <ac:spMkLst>
            <pc:docMk/>
            <pc:sldMk cId="3240276949" sldId="280"/>
            <ac:spMk id="2" creationId="{159FE4F8-2EC2-AD52-7184-C5ABD8F8683A}"/>
          </ac:spMkLst>
        </pc:spChg>
        <pc:spChg chg="del">
          <ac:chgData name="Dragana Ignjatovic Ristic" userId="87700855897c5d02" providerId="LiveId" clId="{0058F6DC-6C05-4DE7-B10D-291E12485FF8}" dt="2023-12-10T08:35:53.389" v="177" actId="700"/>
          <ac:spMkLst>
            <pc:docMk/>
            <pc:sldMk cId="3240276949" sldId="280"/>
            <ac:spMk id="3" creationId="{C9A01B6B-9276-484B-A0B4-277875799776}"/>
          </ac:spMkLst>
        </pc:spChg>
        <pc:picChg chg="add mod modCrop">
          <ac:chgData name="Dragana Ignjatovic Ristic" userId="87700855897c5d02" providerId="LiveId" clId="{0058F6DC-6C05-4DE7-B10D-291E12485FF8}" dt="2023-12-10T19:54:27.053" v="396" actId="208"/>
          <ac:picMkLst>
            <pc:docMk/>
            <pc:sldMk cId="3240276949" sldId="280"/>
            <ac:picMk id="5" creationId="{C4388801-012A-8190-EF32-E0B403A16BA2}"/>
          </ac:picMkLst>
        </pc:picChg>
      </pc:sldChg>
      <pc:sldChg chg="addSp delSp modSp new mod">
        <pc:chgData name="Dragana Ignjatovic Ristic" userId="87700855897c5d02" providerId="LiveId" clId="{0058F6DC-6C05-4DE7-B10D-291E12485FF8}" dt="2023-12-10T19:59:53.397" v="507" actId="20577"/>
        <pc:sldMkLst>
          <pc:docMk/>
          <pc:sldMk cId="1194287122" sldId="281"/>
        </pc:sldMkLst>
        <pc:spChg chg="mod">
          <ac:chgData name="Dragana Ignjatovic Ristic" userId="87700855897c5d02" providerId="LiveId" clId="{0058F6DC-6C05-4DE7-B10D-291E12485FF8}" dt="2023-12-10T19:59:39.580" v="500"/>
          <ac:spMkLst>
            <pc:docMk/>
            <pc:sldMk cId="1194287122" sldId="281"/>
            <ac:spMk id="2" creationId="{A3F4DDBB-574B-3901-211F-51B2E278E526}"/>
          </ac:spMkLst>
        </pc:spChg>
        <pc:spChg chg="mod">
          <ac:chgData name="Dragana Ignjatovic Ristic" userId="87700855897c5d02" providerId="LiveId" clId="{0058F6DC-6C05-4DE7-B10D-291E12485FF8}" dt="2023-12-10T19:59:53.397" v="507" actId="20577"/>
          <ac:spMkLst>
            <pc:docMk/>
            <pc:sldMk cId="1194287122" sldId="281"/>
            <ac:spMk id="3" creationId="{BE4A75E5-0470-F901-0098-F550887BE358}"/>
          </ac:spMkLst>
        </pc:spChg>
        <pc:spChg chg="add del">
          <ac:chgData name="Dragana Ignjatovic Ristic" userId="87700855897c5d02" providerId="LiveId" clId="{0058F6DC-6C05-4DE7-B10D-291E12485FF8}" dt="2023-12-10T08:38:09.584" v="191" actId="22"/>
          <ac:spMkLst>
            <pc:docMk/>
            <pc:sldMk cId="1194287122" sldId="281"/>
            <ac:spMk id="5" creationId="{060C1093-B5A9-432E-6D2D-DEA2F987334D}"/>
          </ac:spMkLst>
        </pc:spChg>
      </pc:sldChg>
      <pc:sldChg chg="modSp new mod">
        <pc:chgData name="Dragana Ignjatovic Ristic" userId="87700855897c5d02" providerId="LiveId" clId="{0058F6DC-6C05-4DE7-B10D-291E12485FF8}" dt="2023-12-10T20:00:19.097" v="514" actId="20577"/>
        <pc:sldMkLst>
          <pc:docMk/>
          <pc:sldMk cId="4272123254" sldId="282"/>
        </pc:sldMkLst>
        <pc:spChg chg="mod">
          <ac:chgData name="Dragana Ignjatovic Ristic" userId="87700855897c5d02" providerId="LiveId" clId="{0058F6DC-6C05-4DE7-B10D-291E12485FF8}" dt="2023-12-10T20:00:08.431" v="510"/>
          <ac:spMkLst>
            <pc:docMk/>
            <pc:sldMk cId="4272123254" sldId="282"/>
            <ac:spMk id="2" creationId="{99628832-8C50-18F9-61F0-309CC58C6F95}"/>
          </ac:spMkLst>
        </pc:spChg>
        <pc:spChg chg="mod">
          <ac:chgData name="Dragana Ignjatovic Ristic" userId="87700855897c5d02" providerId="LiveId" clId="{0058F6DC-6C05-4DE7-B10D-291E12485FF8}" dt="2023-12-10T20:00:19.097" v="514" actId="20577"/>
          <ac:spMkLst>
            <pc:docMk/>
            <pc:sldMk cId="4272123254" sldId="282"/>
            <ac:spMk id="3" creationId="{C143B2D5-850A-8983-1BF0-8AF35B97FBBB}"/>
          </ac:spMkLst>
        </pc:spChg>
      </pc:sldChg>
      <pc:sldChg chg="modSp new mod">
        <pc:chgData name="Dragana Ignjatovic Ristic" userId="87700855897c5d02" providerId="LiveId" clId="{0058F6DC-6C05-4DE7-B10D-291E12485FF8}" dt="2023-12-10T20:00:33.197" v="515" actId="2711"/>
        <pc:sldMkLst>
          <pc:docMk/>
          <pc:sldMk cId="1015565028" sldId="283"/>
        </pc:sldMkLst>
        <pc:spChg chg="mod">
          <ac:chgData name="Dragana Ignjatovic Ristic" userId="87700855897c5d02" providerId="LiveId" clId="{0058F6DC-6C05-4DE7-B10D-291E12485FF8}" dt="2023-12-10T20:00:33.197" v="515" actId="2711"/>
          <ac:spMkLst>
            <pc:docMk/>
            <pc:sldMk cId="1015565028" sldId="283"/>
            <ac:spMk id="3" creationId="{7635DB79-C9E4-FCB0-F9FB-EB0F78CEF880}"/>
          </ac:spMkLst>
        </pc:spChg>
      </pc:sldChg>
      <pc:sldChg chg="modSp new mod">
        <pc:chgData name="Dragana Ignjatovic Ristic" userId="87700855897c5d02" providerId="LiveId" clId="{0058F6DC-6C05-4DE7-B10D-291E12485FF8}" dt="2023-12-10T20:01:31.646" v="540" actId="6549"/>
        <pc:sldMkLst>
          <pc:docMk/>
          <pc:sldMk cId="3751537858" sldId="284"/>
        </pc:sldMkLst>
        <pc:spChg chg="mod">
          <ac:chgData name="Dragana Ignjatovic Ristic" userId="87700855897c5d02" providerId="LiveId" clId="{0058F6DC-6C05-4DE7-B10D-291E12485FF8}" dt="2023-12-10T20:00:54.797" v="519" actId="2711"/>
          <ac:spMkLst>
            <pc:docMk/>
            <pc:sldMk cId="3751537858" sldId="284"/>
            <ac:spMk id="2" creationId="{19FA23FE-4D68-F31D-7324-F428A18CF697}"/>
          </ac:spMkLst>
        </pc:spChg>
        <pc:spChg chg="mod">
          <ac:chgData name="Dragana Ignjatovic Ristic" userId="87700855897c5d02" providerId="LiveId" clId="{0058F6DC-6C05-4DE7-B10D-291E12485FF8}" dt="2023-12-10T20:01:31.646" v="540" actId="6549"/>
          <ac:spMkLst>
            <pc:docMk/>
            <pc:sldMk cId="3751537858" sldId="284"/>
            <ac:spMk id="3" creationId="{C3C036A5-557B-DEDD-7666-A69F5FA7C993}"/>
          </ac:spMkLst>
        </pc:spChg>
      </pc:sldChg>
      <pc:sldChg chg="modSp new mod">
        <pc:chgData name="Dragana Ignjatovic Ristic" userId="87700855897c5d02" providerId="LiveId" clId="{0058F6DC-6C05-4DE7-B10D-291E12485FF8}" dt="2023-12-10T20:02:08.279" v="571" actId="255"/>
        <pc:sldMkLst>
          <pc:docMk/>
          <pc:sldMk cId="2966120840" sldId="285"/>
        </pc:sldMkLst>
        <pc:spChg chg="mod">
          <ac:chgData name="Dragana Ignjatovic Ristic" userId="87700855897c5d02" providerId="LiveId" clId="{0058F6DC-6C05-4DE7-B10D-291E12485FF8}" dt="2023-12-10T20:02:08.279" v="571" actId="255"/>
          <ac:spMkLst>
            <pc:docMk/>
            <pc:sldMk cId="2966120840" sldId="285"/>
            <ac:spMk id="3" creationId="{6CED73A5-71F9-7BFB-68EC-C14A9DC217E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A4D1A-431D-187B-5E47-4D9BA05467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BAC5BD5-E1DC-1F94-7C7E-76AB70FDAB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0B3DB32-817A-C0B7-7746-89DA0EED252E}"/>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5" name="Footer Placeholder 4">
            <a:extLst>
              <a:ext uri="{FF2B5EF4-FFF2-40B4-BE49-F238E27FC236}">
                <a16:creationId xmlns:a16="http://schemas.microsoft.com/office/drawing/2014/main" id="{260BAEA5-0E9C-40CE-710B-021345EC337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C7C10D-9EC7-BCF1-CE7B-4A38E0282ECB}"/>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28171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BA38E-C3A7-3F23-A0FE-8E8B455918A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5B9C5D-C7B4-D0A3-05BD-DD8D92D289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321EA9F-EA35-16DE-16FC-7EDC0480BD79}"/>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5" name="Footer Placeholder 4">
            <a:extLst>
              <a:ext uri="{FF2B5EF4-FFF2-40B4-BE49-F238E27FC236}">
                <a16:creationId xmlns:a16="http://schemas.microsoft.com/office/drawing/2014/main" id="{F4C3DA96-F375-FEF9-C03F-A7295AD174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42EF6E-72C7-41F8-58F0-0FEC8FFE8745}"/>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428862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A06366-44A8-659E-06C9-4D052C7DCA3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765702-6C65-D6A9-89AC-AA90C7E7E2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736AD2-FB8C-E15C-54E7-26425326E29A}"/>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5" name="Footer Placeholder 4">
            <a:extLst>
              <a:ext uri="{FF2B5EF4-FFF2-40B4-BE49-F238E27FC236}">
                <a16:creationId xmlns:a16="http://schemas.microsoft.com/office/drawing/2014/main" id="{A510596C-CDA7-7314-8A67-CE42D47CDD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0D0059-0178-EED1-1EEC-6C4987DF50B0}"/>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979743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A489A-887B-DA7E-E005-2EE0B5D6EE2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6F0136-DDF4-C850-4E99-6E0231559E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36D0B7-D224-CB0E-2DD2-D2B728E1B82D}"/>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5" name="Footer Placeholder 4">
            <a:extLst>
              <a:ext uri="{FF2B5EF4-FFF2-40B4-BE49-F238E27FC236}">
                <a16:creationId xmlns:a16="http://schemas.microsoft.com/office/drawing/2014/main" id="{9CCE0C3E-FA9C-FC81-F523-770F7CFD24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5CC79CA-DA3A-6058-070E-29FC57C7D484}"/>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886371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F4A99-43D8-7472-79A5-7989E57FEB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71C595-8193-4451-E614-FA3B3F9EE3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53E54B-7BA4-C344-F376-355CA76158E1}"/>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5" name="Footer Placeholder 4">
            <a:extLst>
              <a:ext uri="{FF2B5EF4-FFF2-40B4-BE49-F238E27FC236}">
                <a16:creationId xmlns:a16="http://schemas.microsoft.com/office/drawing/2014/main" id="{0EE2A201-DE7F-332F-5E07-C49B50F204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CE6EE5-DBF4-F700-62F0-A0AD5F53F8BC}"/>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1808262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A69F-FA39-486E-23C5-AD7D6BCC34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958ED4E-E320-3B46-AA6D-41206C47AB7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87A3DB7-0CA7-D86E-B5FD-86F2DCBC13F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A0F4085-2E36-2936-4E7D-91D0BAF04240}"/>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6" name="Footer Placeholder 5">
            <a:extLst>
              <a:ext uri="{FF2B5EF4-FFF2-40B4-BE49-F238E27FC236}">
                <a16:creationId xmlns:a16="http://schemas.microsoft.com/office/drawing/2014/main" id="{0A3B9392-B2BB-DA1A-05E6-939636072E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B08843-5BF6-E1DD-6DFF-54924CC34E1B}"/>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2084071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4EDE5-BF23-3AAA-DCC9-60C3A498550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2B97D4-F205-FF3A-D7F7-76648216E4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F5D7DF-93AD-E543-ED1F-DF1B5336BAD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24C8C31-A48B-427D-4C9A-B3B6C76ADB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2AB5C4E-CC0B-101E-2290-204AEE669A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3C49D00-456D-9B0C-D128-0AEDDEF448E1}"/>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8" name="Footer Placeholder 7">
            <a:extLst>
              <a:ext uri="{FF2B5EF4-FFF2-40B4-BE49-F238E27FC236}">
                <a16:creationId xmlns:a16="http://schemas.microsoft.com/office/drawing/2014/main" id="{9075D169-D0A6-CB6C-D1CB-08A5CAD9104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F47E896-FB4A-8F10-F10A-411F7D8417E4}"/>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2931920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FFE40-7045-B6E1-ADA7-E32B9AB3604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3FE168D-E53F-985B-9F55-BB758D90CEFE}"/>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4" name="Footer Placeholder 3">
            <a:extLst>
              <a:ext uri="{FF2B5EF4-FFF2-40B4-BE49-F238E27FC236}">
                <a16:creationId xmlns:a16="http://schemas.microsoft.com/office/drawing/2014/main" id="{E3A1046F-FF3C-C017-CF4B-AAFF4057D79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4523237-4651-BED0-1006-05B6C2E83C94}"/>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395410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FC4C51-AC4F-DB41-D4A9-040C40868BD7}"/>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3" name="Footer Placeholder 2">
            <a:extLst>
              <a:ext uri="{FF2B5EF4-FFF2-40B4-BE49-F238E27FC236}">
                <a16:creationId xmlns:a16="http://schemas.microsoft.com/office/drawing/2014/main" id="{5E154979-DF97-F836-72C6-0B1CFD56440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352B3DA-C9FE-E913-6116-4E1EA8EC3C2A}"/>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2457403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626DA-9988-6F6D-B5F0-78445282F5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C47DB28-0428-0DD0-A9A7-146A095520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71C09BF-A912-8B5B-A1A0-A83A5E497C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8B8B91-697E-5B1A-48C4-5EF932DDBEC5}"/>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6" name="Footer Placeholder 5">
            <a:extLst>
              <a:ext uri="{FF2B5EF4-FFF2-40B4-BE49-F238E27FC236}">
                <a16:creationId xmlns:a16="http://schemas.microsoft.com/office/drawing/2014/main" id="{76E0896A-5854-3FB6-0677-6F74424611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9641516-7D2F-EE37-C141-00C410174C40}"/>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1275527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E7883-EF69-839B-4096-7A56FAFB8B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41790DB-6B52-6912-55AF-4AC6E1B799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95CA11C-12AC-0290-09B8-978AF18DF1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537DDC-14D1-0848-C31C-5A23DDF0894B}"/>
              </a:ext>
            </a:extLst>
          </p:cNvPr>
          <p:cNvSpPr>
            <a:spLocks noGrp="1"/>
          </p:cNvSpPr>
          <p:nvPr>
            <p:ph type="dt" sz="half" idx="10"/>
          </p:nvPr>
        </p:nvSpPr>
        <p:spPr/>
        <p:txBody>
          <a:bodyPr/>
          <a:lstStyle/>
          <a:p>
            <a:fld id="{7D84257E-9EA1-483D-9F48-96E86BE3D8CD}" type="datetimeFigureOut">
              <a:rPr lang="en-GB" smtClean="0"/>
              <a:t>15/01/2024</a:t>
            </a:fld>
            <a:endParaRPr lang="en-GB"/>
          </a:p>
        </p:txBody>
      </p:sp>
      <p:sp>
        <p:nvSpPr>
          <p:cNvPr id="6" name="Footer Placeholder 5">
            <a:extLst>
              <a:ext uri="{FF2B5EF4-FFF2-40B4-BE49-F238E27FC236}">
                <a16:creationId xmlns:a16="http://schemas.microsoft.com/office/drawing/2014/main" id="{20488BB5-FA7A-3354-2FE4-F423F86B08C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2CBF35-6C95-D761-590F-F94F477C2A19}"/>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103830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169E20-F792-C2A3-E88B-F4AC134C05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9D29D0F-B138-8991-8610-CCC76F5206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473C28-C2BF-61D1-9B61-0FFF59DC4F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84257E-9EA1-483D-9F48-96E86BE3D8CD}" type="datetimeFigureOut">
              <a:rPr lang="en-GB" smtClean="0"/>
              <a:t>15/01/2024</a:t>
            </a:fld>
            <a:endParaRPr lang="en-GB"/>
          </a:p>
        </p:txBody>
      </p:sp>
      <p:sp>
        <p:nvSpPr>
          <p:cNvPr id="5" name="Footer Placeholder 4">
            <a:extLst>
              <a:ext uri="{FF2B5EF4-FFF2-40B4-BE49-F238E27FC236}">
                <a16:creationId xmlns:a16="http://schemas.microsoft.com/office/drawing/2014/main" id="{39DFE05C-F971-BA25-DF88-9CBBA255DA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75C99B-76EF-CE9C-5381-90659A8170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A75EF3-3DB2-4A08-8F76-AEB779399EAB}" type="slidenum">
              <a:rPr lang="en-GB" smtClean="0"/>
              <a:t>‹#›</a:t>
            </a:fld>
            <a:endParaRPr lang="en-GB"/>
          </a:p>
        </p:txBody>
      </p:sp>
    </p:spTree>
    <p:extLst>
      <p:ext uri="{BB962C8B-B14F-4D97-AF65-F5344CB8AC3E}">
        <p14:creationId xmlns:p14="http://schemas.microsoft.com/office/powerpoint/2010/main" val="2829119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2F095-A65D-B846-5498-0904262FA777}"/>
              </a:ext>
            </a:extLst>
          </p:cNvPr>
          <p:cNvSpPr>
            <a:spLocks noGrp="1"/>
          </p:cNvSpPr>
          <p:nvPr>
            <p:ph type="ctrTitle"/>
          </p:nvPr>
        </p:nvSpPr>
        <p:spPr/>
        <p:txBody>
          <a:bodyPr>
            <a:normAutofit/>
          </a:bodyPr>
          <a:lstStyle/>
          <a:p>
            <a:r>
              <a:rPr lang="ru-RU" sz="4000" dirty="0">
                <a:solidFill>
                  <a:srgbClr val="FF0000"/>
                </a:solidFill>
                <a:effectLst/>
                <a:latin typeface="Times New Roman" panose="02020603050405020304" pitchFamily="18" charset="0"/>
                <a:ea typeface="Times New Roman" panose="02020603050405020304" pitchFamily="18" charset="0"/>
              </a:rPr>
              <a:t>Communication skills with </a:t>
            </a:r>
            <a:r>
              <a:rPr lang="sr-Latn-RS" sz="4000">
                <a:solidFill>
                  <a:srgbClr val="FF0000"/>
                </a:solidFill>
                <a:effectLst/>
                <a:latin typeface="Times New Roman" panose="02020603050405020304" pitchFamily="18" charset="0"/>
                <a:ea typeface="Times New Roman" panose="02020603050405020304" pitchFamily="18" charset="0"/>
              </a:rPr>
              <a:t>people with </a:t>
            </a:r>
            <a:r>
              <a:rPr lang="sr-Latn-RS" sz="4000" dirty="0">
                <a:solidFill>
                  <a:srgbClr val="FF0000"/>
                </a:solidFill>
                <a:effectLst/>
                <a:latin typeface="Times New Roman" panose="02020603050405020304" pitchFamily="18" charset="0"/>
                <a:ea typeface="Times New Roman" panose="02020603050405020304" pitchFamily="18" charset="0"/>
              </a:rPr>
              <a:t>mental disorders</a:t>
            </a:r>
            <a:endParaRPr lang="en-GB" sz="4000" dirty="0"/>
          </a:p>
        </p:txBody>
      </p:sp>
      <p:sp>
        <p:nvSpPr>
          <p:cNvPr id="3" name="Subtitle 2">
            <a:extLst>
              <a:ext uri="{FF2B5EF4-FFF2-40B4-BE49-F238E27FC236}">
                <a16:creationId xmlns:a16="http://schemas.microsoft.com/office/drawing/2014/main" id="{DA3FDC50-1566-1495-45FE-E8F394B4CFE1}"/>
              </a:ext>
            </a:extLst>
          </p:cNvPr>
          <p:cNvSpPr>
            <a:spLocks noGrp="1"/>
          </p:cNvSpPr>
          <p:nvPr>
            <p:ph type="subTitle" idx="1"/>
          </p:nvPr>
        </p:nvSpPr>
        <p:spPr/>
        <p:txBody>
          <a:bodyPr/>
          <a:lstStyle/>
          <a:p>
            <a:r>
              <a:rPr lang="sr-Latn-RS" dirty="0"/>
              <a:t>Prof. Dragana Ignjatovic Ristic</a:t>
            </a:r>
          </a:p>
          <a:p>
            <a:r>
              <a:rPr lang="sr-Latn-RS" dirty="0"/>
              <a:t>ps</a:t>
            </a:r>
            <a:r>
              <a:rPr lang="en-US" dirty="0"/>
              <a:t>y</a:t>
            </a:r>
            <a:r>
              <a:rPr lang="sr-Latn-RS" dirty="0"/>
              <a:t>chiatrist</a:t>
            </a:r>
            <a:endParaRPr lang="en-GB" dirty="0"/>
          </a:p>
        </p:txBody>
      </p:sp>
    </p:spTree>
    <p:extLst>
      <p:ext uri="{BB962C8B-B14F-4D97-AF65-F5344CB8AC3E}">
        <p14:creationId xmlns:p14="http://schemas.microsoft.com/office/powerpoint/2010/main" val="1307967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4BBB2-2068-D765-5FF5-0811F860886E}"/>
              </a:ext>
            </a:extLst>
          </p:cNvPr>
          <p:cNvSpPr>
            <a:spLocks noGrp="1"/>
          </p:cNvSpPr>
          <p:nvPr>
            <p:ph type="title"/>
          </p:nvPr>
        </p:nvSpPr>
        <p:spPr/>
        <p:txBody>
          <a:bodyPr/>
          <a:lstStyle/>
          <a:p>
            <a:r>
              <a:rPr lang="sr-Latn-RS" dirty="0"/>
              <a:t>Tips and suggestions</a:t>
            </a:r>
            <a:endParaRPr lang="en-GB" dirty="0"/>
          </a:p>
        </p:txBody>
      </p:sp>
      <p:sp>
        <p:nvSpPr>
          <p:cNvPr id="3" name="Content Placeholder 2">
            <a:extLst>
              <a:ext uri="{FF2B5EF4-FFF2-40B4-BE49-F238E27FC236}">
                <a16:creationId xmlns:a16="http://schemas.microsoft.com/office/drawing/2014/main" id="{94343216-74EC-5C1B-A0D1-3D5A666110D1}"/>
              </a:ext>
            </a:extLst>
          </p:cNvPr>
          <p:cNvSpPr>
            <a:spLocks noGrp="1"/>
          </p:cNvSpPr>
          <p:nvPr>
            <p:ph idx="1"/>
          </p:nvPr>
        </p:nvSpPr>
        <p:spPr/>
        <p:txBody>
          <a:bodyPr>
            <a:normAutofit/>
          </a:bodyPr>
          <a:lstStyle/>
          <a:p>
            <a:pPr algn="l">
              <a:buFont typeface="Arial" panose="020B0604020202020204" pitchFamily="34" charset="0"/>
              <a:buChar char="•"/>
            </a:pPr>
            <a:r>
              <a:rPr lang="en-US" b="1" i="0" dirty="0">
                <a:solidFill>
                  <a:srgbClr val="333333"/>
                </a:solidFill>
                <a:effectLst/>
              </a:rPr>
              <a:t>Don’t try to counter their symptoms. </a:t>
            </a:r>
            <a:r>
              <a:rPr lang="en-US" b="0" i="0" dirty="0">
                <a:solidFill>
                  <a:srgbClr val="333333"/>
                </a:solidFill>
                <a:effectLst/>
              </a:rPr>
              <a:t>If someone is hearing voices or has delusional beliefs (paranoid beliefs are most common), don’t tell them these voices or beliefs aren’t reality. This will generally cause the person to become upset and hostile, and will quickly escalate the situation.</a:t>
            </a:r>
          </a:p>
          <a:p>
            <a:pPr algn="l">
              <a:buFont typeface="Arial" panose="020B0604020202020204" pitchFamily="34" charset="0"/>
              <a:buChar char="•"/>
            </a:pPr>
            <a:r>
              <a:rPr lang="en-US" b="1" i="0" dirty="0">
                <a:solidFill>
                  <a:srgbClr val="333333"/>
                </a:solidFill>
                <a:effectLst/>
              </a:rPr>
              <a:t>Recognize your own limits. </a:t>
            </a:r>
            <a:r>
              <a:rPr lang="en-US" b="0" i="0" dirty="0">
                <a:solidFill>
                  <a:srgbClr val="333333"/>
                </a:solidFill>
                <a:effectLst/>
              </a:rPr>
              <a:t>People with psychosis need kindness and support but, in addition, very likely need treatment with a psychiatric team. Your goal is to help facilitate that linkage, but realize that you aren’t the final answer and can’t do it alone.</a:t>
            </a:r>
          </a:p>
          <a:p>
            <a:endParaRPr lang="en-GB" dirty="0"/>
          </a:p>
        </p:txBody>
      </p:sp>
    </p:spTree>
    <p:extLst>
      <p:ext uri="{BB962C8B-B14F-4D97-AF65-F5344CB8AC3E}">
        <p14:creationId xmlns:p14="http://schemas.microsoft.com/office/powerpoint/2010/main" val="689515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F9761-A139-8CE3-34F1-3A168304FFE3}"/>
              </a:ext>
            </a:extLst>
          </p:cNvPr>
          <p:cNvSpPr>
            <a:spLocks noGrp="1"/>
          </p:cNvSpPr>
          <p:nvPr>
            <p:ph type="title"/>
          </p:nvPr>
        </p:nvSpPr>
        <p:spPr/>
        <p:txBody>
          <a:bodyPr/>
          <a:lstStyle/>
          <a:p>
            <a:r>
              <a:rPr lang="sr-Latn-RS" dirty="0"/>
              <a:t>Tips and suggestions</a:t>
            </a:r>
            <a:endParaRPr lang="en-GB" dirty="0"/>
          </a:p>
        </p:txBody>
      </p:sp>
      <p:sp>
        <p:nvSpPr>
          <p:cNvPr id="3" name="Content Placeholder 2">
            <a:extLst>
              <a:ext uri="{FF2B5EF4-FFF2-40B4-BE49-F238E27FC236}">
                <a16:creationId xmlns:a16="http://schemas.microsoft.com/office/drawing/2014/main" id="{991E229F-D5D1-0C21-3E93-7C2AC8ADD6A0}"/>
              </a:ext>
            </a:extLst>
          </p:cNvPr>
          <p:cNvSpPr>
            <a:spLocks noGrp="1"/>
          </p:cNvSpPr>
          <p:nvPr>
            <p:ph idx="1"/>
          </p:nvPr>
        </p:nvSpPr>
        <p:spPr/>
        <p:txBody>
          <a:bodyPr/>
          <a:lstStyle/>
          <a:p>
            <a:r>
              <a:rPr lang="en-US" b="1" i="0" dirty="0">
                <a:solidFill>
                  <a:srgbClr val="333333"/>
                </a:solidFill>
                <a:effectLst/>
              </a:rPr>
              <a:t>Recognize the limitations of the illness.</a:t>
            </a:r>
            <a:r>
              <a:rPr lang="en-US" b="0" i="0" dirty="0">
                <a:solidFill>
                  <a:srgbClr val="333333"/>
                </a:solidFill>
                <a:effectLst/>
              </a:rPr>
              <a:t> Psychotic illnesses have multi-fold effects on the brain, potentially including cognitive impairment and also insight issues. </a:t>
            </a:r>
          </a:p>
          <a:p>
            <a:r>
              <a:rPr lang="en-US" b="0" i="0" dirty="0">
                <a:solidFill>
                  <a:srgbClr val="333333"/>
                </a:solidFill>
                <a:effectLst/>
              </a:rPr>
              <a:t>Many people with a psychotic illness don’t think they need treatment and many don’t want it. Be mindful of this fact at all times and recognize that, when trying to talk to the person, it isn’t as simple as just telling someone they have a mental illness, they have symptoms and they need treatment.  </a:t>
            </a:r>
          </a:p>
          <a:p>
            <a:r>
              <a:rPr lang="en-US" b="0" i="0" dirty="0">
                <a:solidFill>
                  <a:srgbClr val="333333"/>
                </a:solidFill>
                <a:effectLst/>
              </a:rPr>
              <a:t>That approach generally won’t work, and a more general and ‘softer’ approach tends to work better.</a:t>
            </a:r>
          </a:p>
          <a:p>
            <a:endParaRPr lang="en-GB" dirty="0"/>
          </a:p>
        </p:txBody>
      </p:sp>
    </p:spTree>
    <p:extLst>
      <p:ext uri="{BB962C8B-B14F-4D97-AF65-F5344CB8AC3E}">
        <p14:creationId xmlns:p14="http://schemas.microsoft.com/office/powerpoint/2010/main" val="458892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E2C8A06-7EBD-52FF-A7B6-CF66A977736A}"/>
              </a:ext>
            </a:extLst>
          </p:cNvPr>
          <p:cNvPicPr>
            <a:picLocks noChangeAspect="1"/>
          </p:cNvPicPr>
          <p:nvPr/>
        </p:nvPicPr>
        <p:blipFill rotWithShape="1">
          <a:blip r:embed="rId2"/>
          <a:srcRect l="5609" t="11877" r="28209" b="16729"/>
          <a:stretch/>
        </p:blipFill>
        <p:spPr>
          <a:xfrm>
            <a:off x="2488276" y="681037"/>
            <a:ext cx="7478684" cy="5378445"/>
          </a:xfrm>
          <a:prstGeom prst="rect">
            <a:avLst/>
          </a:prstGeom>
          <a:solidFill>
            <a:srgbClr val="FFFFFF">
              <a:shade val="85000"/>
            </a:srgbClr>
          </a:solidFill>
          <a:ln w="19050" cap="rnd">
            <a:solidFill>
              <a:schemeClr val="accent2"/>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862002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CD1A8-A35E-9DB8-98E7-987D6DDE7957}"/>
              </a:ext>
            </a:extLst>
          </p:cNvPr>
          <p:cNvSpPr>
            <a:spLocks noGrp="1"/>
          </p:cNvSpPr>
          <p:nvPr>
            <p:ph type="title"/>
          </p:nvPr>
        </p:nvSpPr>
        <p:spPr/>
        <p:txBody>
          <a:bodyPr>
            <a:normAutofit/>
          </a:bodyPr>
          <a:lstStyle/>
          <a:p>
            <a:r>
              <a:rPr lang="en-US" b="1" i="0">
                <a:effectLst/>
                <a:latin typeface="-apple-system"/>
              </a:rPr>
              <a:t>Communicating With the Mentally Ill: 12 Useful Tips</a:t>
            </a:r>
            <a:endParaRPr lang="en-GB"/>
          </a:p>
        </p:txBody>
      </p:sp>
      <p:sp>
        <p:nvSpPr>
          <p:cNvPr id="3" name="Content Placeholder 2">
            <a:extLst>
              <a:ext uri="{FF2B5EF4-FFF2-40B4-BE49-F238E27FC236}">
                <a16:creationId xmlns:a16="http://schemas.microsoft.com/office/drawing/2014/main" id="{15EE0F83-C6B6-1F73-F906-51E28EC847C3}"/>
              </a:ext>
            </a:extLst>
          </p:cNvPr>
          <p:cNvSpPr>
            <a:spLocks noGrp="1"/>
          </p:cNvSpPr>
          <p:nvPr>
            <p:ph idx="1"/>
          </p:nvPr>
        </p:nvSpPr>
        <p:spPr/>
        <p:txBody>
          <a:bodyPr>
            <a:normAutofit fontScale="70000" lnSpcReduction="20000"/>
          </a:bodyPr>
          <a:lstStyle/>
          <a:p>
            <a:pPr algn="l" fontAlgn="auto">
              <a:buFont typeface="Arial" panose="020B0604020202020204" pitchFamily="34" charset="0"/>
              <a:buChar char="•"/>
            </a:pPr>
            <a:r>
              <a:rPr lang="en-US" b="0" i="0" dirty="0">
                <a:effectLst/>
                <a:latin typeface="-apple-system"/>
              </a:rPr>
              <a:t>Accept that they are ill but separate the person from the illness.</a:t>
            </a:r>
          </a:p>
          <a:p>
            <a:pPr algn="l" fontAlgn="auto">
              <a:buFont typeface="Arial" panose="020B0604020202020204" pitchFamily="34" charset="0"/>
              <a:buChar char="•"/>
            </a:pPr>
            <a:r>
              <a:rPr lang="en-US" b="0" i="0" dirty="0">
                <a:effectLst/>
                <a:latin typeface="-apple-system"/>
              </a:rPr>
              <a:t>Show them warmth.</a:t>
            </a:r>
          </a:p>
          <a:p>
            <a:pPr algn="l" fontAlgn="auto">
              <a:buFont typeface="Arial" panose="020B0604020202020204" pitchFamily="34" charset="0"/>
              <a:buChar char="•"/>
            </a:pPr>
            <a:r>
              <a:rPr lang="en-US" b="0" i="0" dirty="0">
                <a:effectLst/>
                <a:latin typeface="-apple-system"/>
              </a:rPr>
              <a:t>Listen attentively. This actually saves a lot of time and trouble.</a:t>
            </a:r>
          </a:p>
          <a:p>
            <a:pPr algn="l" fontAlgn="auto">
              <a:buFont typeface="Arial" panose="020B0604020202020204" pitchFamily="34" charset="0"/>
              <a:buChar char="•"/>
            </a:pPr>
            <a:r>
              <a:rPr lang="en-US" b="0" i="0" dirty="0">
                <a:effectLst/>
                <a:latin typeface="-apple-system"/>
              </a:rPr>
              <a:t>Be respectful in your attitude and speech.</a:t>
            </a:r>
          </a:p>
          <a:p>
            <a:pPr algn="l" fontAlgn="auto">
              <a:buFont typeface="Arial" panose="020B0604020202020204" pitchFamily="34" charset="0"/>
              <a:buChar char="•"/>
            </a:pPr>
            <a:r>
              <a:rPr lang="en-US" b="0" i="0" dirty="0">
                <a:effectLst/>
                <a:latin typeface="-apple-system"/>
              </a:rPr>
              <a:t>Be clear, brief and straightforward when talking to them.</a:t>
            </a:r>
          </a:p>
          <a:p>
            <a:pPr algn="l" fontAlgn="auto">
              <a:buFont typeface="Arial" panose="020B0604020202020204" pitchFamily="34" charset="0"/>
              <a:buChar char="•"/>
            </a:pPr>
            <a:r>
              <a:rPr lang="en-US" b="0" i="0" dirty="0">
                <a:effectLst/>
                <a:latin typeface="-apple-system"/>
              </a:rPr>
              <a:t>Repeat what you have said, if required.</a:t>
            </a:r>
          </a:p>
          <a:p>
            <a:pPr algn="l" fontAlgn="auto">
              <a:buFont typeface="Arial" panose="020B0604020202020204" pitchFamily="34" charset="0"/>
              <a:buChar char="•"/>
            </a:pPr>
            <a:r>
              <a:rPr lang="en-US" b="0" i="0" dirty="0">
                <a:effectLst/>
                <a:latin typeface="-apple-system"/>
              </a:rPr>
              <a:t>Promptly praise any steps taken towards positivity.</a:t>
            </a:r>
          </a:p>
          <a:p>
            <a:pPr algn="l" fontAlgn="auto">
              <a:buFont typeface="Arial" panose="020B0604020202020204" pitchFamily="34" charset="0"/>
              <a:buChar char="•"/>
            </a:pPr>
            <a:r>
              <a:rPr lang="en-US" b="0" i="0" dirty="0">
                <a:effectLst/>
                <a:latin typeface="-apple-system"/>
              </a:rPr>
              <a:t>Do not bring up past </a:t>
            </a:r>
            <a:r>
              <a:rPr lang="en-US" b="0" i="0" dirty="0" err="1">
                <a:effectLst/>
                <a:latin typeface="-apple-system"/>
              </a:rPr>
              <a:t>behaviour</a:t>
            </a:r>
            <a:r>
              <a:rPr lang="en-US" b="0" i="0" dirty="0">
                <a:effectLst/>
                <a:latin typeface="-apple-system"/>
              </a:rPr>
              <a:t>, especially negativity.</a:t>
            </a:r>
          </a:p>
          <a:p>
            <a:pPr algn="l" fontAlgn="auto">
              <a:buFont typeface="Arial" panose="020B0604020202020204" pitchFamily="34" charset="0"/>
              <a:buChar char="•"/>
            </a:pPr>
            <a:r>
              <a:rPr lang="en-US" b="0" i="0" dirty="0">
                <a:effectLst/>
                <a:latin typeface="-apple-system"/>
              </a:rPr>
              <a:t>Be as consistent and predictable as possible.</a:t>
            </a:r>
          </a:p>
          <a:p>
            <a:pPr algn="l" fontAlgn="auto">
              <a:buFont typeface="Arial" panose="020B0604020202020204" pitchFamily="34" charset="0"/>
              <a:buChar char="•"/>
            </a:pPr>
            <a:r>
              <a:rPr lang="en-US" b="0" i="0" dirty="0">
                <a:effectLst/>
                <a:latin typeface="-apple-system"/>
              </a:rPr>
              <a:t>Keep a loving distance when specific symptoms are pronounced (e.g. anger and aggression)</a:t>
            </a:r>
          </a:p>
          <a:p>
            <a:pPr algn="l" fontAlgn="auto">
              <a:buFont typeface="Arial" panose="020B0604020202020204" pitchFamily="34" charset="0"/>
              <a:buChar char="•"/>
            </a:pPr>
            <a:r>
              <a:rPr lang="en-US" b="0" i="0" dirty="0">
                <a:effectLst/>
                <a:latin typeface="-apple-system"/>
              </a:rPr>
              <a:t>Set clear and consistent rules for expected </a:t>
            </a:r>
            <a:r>
              <a:rPr lang="en-US" b="0" i="0" dirty="0" err="1">
                <a:effectLst/>
                <a:latin typeface="-apple-system"/>
              </a:rPr>
              <a:t>behaviour</a:t>
            </a:r>
            <a:r>
              <a:rPr lang="en-US" b="0" i="0" dirty="0">
                <a:effectLst/>
                <a:latin typeface="-apple-system"/>
              </a:rPr>
              <a:t>.</a:t>
            </a:r>
          </a:p>
          <a:p>
            <a:pPr algn="l" fontAlgn="auto">
              <a:buFont typeface="Arial" panose="020B0604020202020204" pitchFamily="34" charset="0"/>
              <a:buChar char="•"/>
            </a:pPr>
            <a:r>
              <a:rPr lang="en-US" b="0" i="0" dirty="0">
                <a:effectLst/>
                <a:latin typeface="-apple-system"/>
              </a:rPr>
              <a:t>Continue to educate yourself about the specific mental illness and engage with supportive people.</a:t>
            </a:r>
          </a:p>
        </p:txBody>
      </p:sp>
    </p:spTree>
    <p:extLst>
      <p:ext uri="{BB962C8B-B14F-4D97-AF65-F5344CB8AC3E}">
        <p14:creationId xmlns:p14="http://schemas.microsoft.com/office/powerpoint/2010/main" val="297961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7BC47-0784-FBE2-CF9E-730BB7C8A1D7}"/>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0B2E7623-BA98-2171-821E-01B6C559D7F1}"/>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6CE030C5-6CCE-43FB-2DBF-6CF3C552D76D}"/>
              </a:ext>
            </a:extLst>
          </p:cNvPr>
          <p:cNvPicPr>
            <a:picLocks noChangeAspect="1"/>
          </p:cNvPicPr>
          <p:nvPr/>
        </p:nvPicPr>
        <p:blipFill rotWithShape="1">
          <a:blip r:embed="rId2"/>
          <a:srcRect l="22886" t="24653" r="23781" b="29147"/>
          <a:stretch/>
        </p:blipFill>
        <p:spPr>
          <a:xfrm>
            <a:off x="1541721" y="431929"/>
            <a:ext cx="9431079" cy="5446439"/>
          </a:xfrm>
          <a:prstGeom prst="rect">
            <a:avLst/>
          </a:prstGeom>
        </p:spPr>
      </p:pic>
    </p:spTree>
    <p:extLst>
      <p:ext uri="{BB962C8B-B14F-4D97-AF65-F5344CB8AC3E}">
        <p14:creationId xmlns:p14="http://schemas.microsoft.com/office/powerpoint/2010/main" val="461751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A0BA9-FEC9-994F-6A44-AABA3E4DE738}"/>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1. Active listening</a:t>
            </a:r>
            <a:endParaRPr lang="en-GB" dirty="0"/>
          </a:p>
        </p:txBody>
      </p:sp>
      <p:sp>
        <p:nvSpPr>
          <p:cNvPr id="3" name="Content Placeholder 2">
            <a:extLst>
              <a:ext uri="{FF2B5EF4-FFF2-40B4-BE49-F238E27FC236}">
                <a16:creationId xmlns:a16="http://schemas.microsoft.com/office/drawing/2014/main" id="{10213FB0-92D5-F709-452F-E3FCBF0E52CC}"/>
              </a:ext>
            </a:extLst>
          </p:cNvPr>
          <p:cNvSpPr>
            <a:spLocks noGrp="1"/>
          </p:cNvSpPr>
          <p:nvPr>
            <p:ph idx="1"/>
          </p:nvPr>
        </p:nvSpPr>
        <p:spPr/>
        <p:txBody>
          <a:bodyPr/>
          <a:lstStyle/>
          <a:p>
            <a:r>
              <a:rPr lang="en-US" dirty="0"/>
              <a:t>Be there, be authentic!</a:t>
            </a:r>
            <a:endParaRPr lang="en-GB" dirty="0"/>
          </a:p>
        </p:txBody>
      </p:sp>
    </p:spTree>
    <p:extLst>
      <p:ext uri="{BB962C8B-B14F-4D97-AF65-F5344CB8AC3E}">
        <p14:creationId xmlns:p14="http://schemas.microsoft.com/office/powerpoint/2010/main" val="135081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CF989-815C-EE6D-B74E-B31B68ACBDA0}"/>
              </a:ext>
            </a:extLst>
          </p:cNvPr>
          <p:cNvSpPr>
            <a:spLocks noGrp="1"/>
          </p:cNvSpPr>
          <p:nvPr>
            <p:ph type="title"/>
          </p:nvPr>
        </p:nvSpPr>
        <p:spPr/>
        <p:txBody>
          <a:bodyPr/>
          <a:lstStyle/>
          <a:p>
            <a:r>
              <a:rPr lang="en-GB" dirty="0">
                <a:solidFill>
                  <a:srgbClr val="333333"/>
                </a:solidFill>
                <a:latin typeface="Times New Roman" panose="02020603050405020304" pitchFamily="18" charset="0"/>
                <a:cs typeface="Times New Roman" panose="02020603050405020304" pitchFamily="18" charset="0"/>
              </a:rPr>
              <a:t>2</a:t>
            </a:r>
            <a:r>
              <a:rPr lang="en-GB" b="0" i="0" dirty="0">
                <a:solidFill>
                  <a:srgbClr val="333333"/>
                </a:solidFill>
                <a:effectLst/>
                <a:latin typeface="Times New Roman" panose="02020603050405020304" pitchFamily="18" charset="0"/>
                <a:cs typeface="Times New Roman" panose="02020603050405020304" pitchFamily="18" charset="0"/>
              </a:rPr>
              <a:t>. Speaking clearly</a:t>
            </a:r>
            <a:endParaRPr lang="en-GB" dirty="0"/>
          </a:p>
        </p:txBody>
      </p:sp>
      <p:sp>
        <p:nvSpPr>
          <p:cNvPr id="3" name="Content Placeholder 2">
            <a:extLst>
              <a:ext uri="{FF2B5EF4-FFF2-40B4-BE49-F238E27FC236}">
                <a16:creationId xmlns:a16="http://schemas.microsoft.com/office/drawing/2014/main" id="{B4465D28-19EF-CF0F-99FB-188634BF939B}"/>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Use language that is understandable</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Be clear, specific and do not use derogatory words. Using kind language helps set a positive example. </a:t>
            </a:r>
            <a:endParaRPr lang="sr-Latn-RS" b="0" i="0" dirty="0">
              <a:solidFill>
                <a:srgbClr val="333333"/>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9152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BBE66-9AC8-18D4-B4D5-E053DFBA2005}"/>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Remember</a:t>
            </a:r>
            <a:endParaRPr lang="en-GB" dirty="0"/>
          </a:p>
        </p:txBody>
      </p:sp>
      <p:sp>
        <p:nvSpPr>
          <p:cNvPr id="3" name="Content Placeholder 2">
            <a:extLst>
              <a:ext uri="{FF2B5EF4-FFF2-40B4-BE49-F238E27FC236}">
                <a16:creationId xmlns:a16="http://schemas.microsoft.com/office/drawing/2014/main" id="{ED24DF19-6859-C500-C959-8B1EB5ABEFF7}"/>
              </a:ext>
            </a:extLst>
          </p:cNvPr>
          <p:cNvSpPr>
            <a:spLocks noGrp="1"/>
          </p:cNvSpPr>
          <p:nvPr>
            <p:ph idx="1"/>
          </p:nvPr>
        </p:nvSpPr>
        <p:spPr/>
        <p:txBody>
          <a:bodyPr/>
          <a:lstStyle/>
          <a:p>
            <a:pPr marL="0" indent="0">
              <a:buNone/>
            </a:pPr>
            <a:endParaRPr lang="sr-Latn-RS" dirty="0">
              <a:solidFill>
                <a:srgbClr val="333333"/>
              </a:solidFill>
              <a:latin typeface="Times New Roman" panose="02020603050405020304" pitchFamily="18" charset="0"/>
              <a:cs typeface="Times New Roman" panose="02020603050405020304" pitchFamily="18" charset="0"/>
            </a:endParaRPr>
          </a:p>
          <a:p>
            <a:pPr marL="0" indent="0">
              <a:buNone/>
            </a:pPr>
            <a:r>
              <a:rPr lang="sr-Latn-RS" b="0" i="0" dirty="0">
                <a:solidFill>
                  <a:srgbClr val="333333"/>
                </a:solidFill>
                <a:effectLst/>
                <a:latin typeface="Times New Roman" panose="02020603050405020304" pitchFamily="18" charset="0"/>
                <a:cs typeface="Times New Roman" panose="02020603050405020304" pitchFamily="18" charset="0"/>
              </a:rPr>
              <a:t>L</a:t>
            </a:r>
            <a:r>
              <a:rPr lang="en-US" b="0" i="0" dirty="0" err="1">
                <a:solidFill>
                  <a:srgbClr val="333333"/>
                </a:solidFill>
                <a:effectLst/>
                <a:latin typeface="Times New Roman" panose="02020603050405020304" pitchFamily="18" charset="0"/>
                <a:cs typeface="Times New Roman" panose="02020603050405020304" pitchFamily="18" charset="0"/>
              </a:rPr>
              <a:t>eading</a:t>
            </a:r>
            <a:r>
              <a:rPr lang="en-US" b="0" i="0" dirty="0">
                <a:solidFill>
                  <a:srgbClr val="333333"/>
                </a:solidFill>
                <a:effectLst/>
                <a:latin typeface="Times New Roman" panose="02020603050405020304" pitchFamily="18" charset="0"/>
                <a:cs typeface="Times New Roman" panose="02020603050405020304" pitchFamily="18" charset="0"/>
              </a:rPr>
              <a:t> with kindness and love is always the way for good communication!</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76255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02929-C07F-55ED-7F51-09C37ACA54E9}"/>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6CED73A5-71F9-7BFB-68EC-C14A9DC217E1}"/>
              </a:ext>
            </a:extLst>
          </p:cNvPr>
          <p:cNvSpPr>
            <a:spLocks noGrp="1"/>
          </p:cNvSpPr>
          <p:nvPr>
            <p:ph idx="1"/>
          </p:nvPr>
        </p:nvSpPr>
        <p:spPr/>
        <p:txBody>
          <a:bodyPr>
            <a:normAutofit/>
          </a:bodyPr>
          <a:lstStyle/>
          <a:p>
            <a:r>
              <a:rPr lang="en-US" sz="4000" dirty="0">
                <a:latin typeface="Times New Roman" panose="02020603050405020304" pitchFamily="18" charset="0"/>
                <a:cs typeface="Times New Roman" panose="02020603050405020304" pitchFamily="18" charset="0"/>
              </a:rPr>
              <a:t>Let’s discuss!</a:t>
            </a:r>
            <a:endParaRPr lang="en-GB"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6120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6708F-0BAA-87A8-4A34-1D3034E1CF2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Is </a:t>
            </a:r>
            <a:r>
              <a:rPr lang="sr-Latn-RS" dirty="0">
                <a:latin typeface="Times New Roman" panose="02020603050405020304" pitchFamily="18" charset="0"/>
                <a:cs typeface="Times New Roman" panose="02020603050405020304" pitchFamily="18" charset="0"/>
              </a:rPr>
              <a:t>it difficlut</a:t>
            </a:r>
            <a:r>
              <a:rPr lang="en-US" dirty="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283358B-B494-93FC-1965-A10AB5221CD9}"/>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And, way YES!</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8232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B660C-9111-E00E-411D-E86FDEE214C8}"/>
              </a:ext>
            </a:extLst>
          </p:cNvPr>
          <p:cNvSpPr>
            <a:spLocks noGrp="1"/>
          </p:cNvSpPr>
          <p:nvPr>
            <p:ph type="title"/>
          </p:nvPr>
        </p:nvSpPr>
        <p:spPr/>
        <p:txBody>
          <a:bodyPr/>
          <a:lstStyle/>
          <a:p>
            <a:r>
              <a:rPr lang="en-US" b="1" i="0" dirty="0">
                <a:solidFill>
                  <a:srgbClr val="333333"/>
                </a:solidFill>
                <a:effectLst/>
                <a:latin typeface="Times New Roman" panose="02020603050405020304" pitchFamily="18" charset="0"/>
                <a:cs typeface="Times New Roman" panose="02020603050405020304" pitchFamily="18" charset="0"/>
              </a:rPr>
              <a:t>Verbal communication</a:t>
            </a:r>
            <a:r>
              <a:rPr lang="en-US" b="0" i="0" dirty="0">
                <a:solidFill>
                  <a:srgbClr val="333333"/>
                </a:solidFill>
                <a:effectLst/>
                <a:latin typeface="Times New Roman" panose="02020603050405020304" pitchFamily="18" charset="0"/>
                <a:cs typeface="Times New Roman" panose="02020603050405020304" pitchFamily="18" charset="0"/>
              </a:rPr>
              <a:t> is the way we communicate with words </a:t>
            </a:r>
            <a:endParaRPr lang="en-GB"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9B87625-70C8-F201-9316-4865673C8E14}"/>
              </a:ext>
            </a:extLst>
          </p:cNvPr>
          <p:cNvSpPr>
            <a:spLocks noGrp="1"/>
          </p:cNvSpPr>
          <p:nvPr>
            <p:ph idx="1"/>
          </p:nvPr>
        </p:nvSpPr>
        <p:spPr/>
        <p:txBody>
          <a:bodyPr/>
          <a:lstStyle/>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Pitch and tone of voice</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The words you say</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Dialect, or using words your child can best understand</a:t>
            </a:r>
          </a:p>
          <a:p>
            <a:endParaRPr lang="en-GB" dirty="0"/>
          </a:p>
        </p:txBody>
      </p:sp>
    </p:spTree>
    <p:extLst>
      <p:ext uri="{BB962C8B-B14F-4D97-AF65-F5344CB8AC3E}">
        <p14:creationId xmlns:p14="http://schemas.microsoft.com/office/powerpoint/2010/main" val="3613189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15125-5F7F-D2C1-DF84-2A278B4239F3}"/>
              </a:ext>
            </a:extLst>
          </p:cNvPr>
          <p:cNvSpPr>
            <a:spLocks noGrp="1"/>
          </p:cNvSpPr>
          <p:nvPr>
            <p:ph type="title"/>
          </p:nvPr>
        </p:nvSpPr>
        <p:spPr/>
        <p:txBody>
          <a:bodyPr>
            <a:normAutofit/>
          </a:bodyPr>
          <a:lstStyle/>
          <a:p>
            <a:r>
              <a:rPr lang="en-US" sz="3600" b="1" i="0" dirty="0">
                <a:solidFill>
                  <a:srgbClr val="333333"/>
                </a:solidFill>
                <a:effectLst/>
                <a:latin typeface="Times New Roman" panose="02020603050405020304" pitchFamily="18" charset="0"/>
                <a:cs typeface="Times New Roman" panose="02020603050405020304" pitchFamily="18" charset="0"/>
              </a:rPr>
              <a:t>Nonverbal communication </a:t>
            </a:r>
            <a:r>
              <a:rPr lang="en-US" sz="3600" b="0" i="0" dirty="0">
                <a:solidFill>
                  <a:srgbClr val="333333"/>
                </a:solidFill>
                <a:effectLst/>
                <a:latin typeface="Times New Roman" panose="02020603050405020304" pitchFamily="18" charset="0"/>
                <a:cs typeface="Times New Roman" panose="02020603050405020304" pitchFamily="18" charset="0"/>
              </a:rPr>
              <a:t>is both intentional and unintentional communication through body language</a:t>
            </a:r>
            <a:endParaRPr lang="en-GB"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6D7EB8F-47FC-B047-C7B7-884B31FF9D53}"/>
              </a:ext>
            </a:extLst>
          </p:cNvPr>
          <p:cNvSpPr>
            <a:spLocks noGrp="1"/>
          </p:cNvSpPr>
          <p:nvPr>
            <p:ph idx="1"/>
          </p:nvPr>
        </p:nvSpPr>
        <p:spPr/>
        <p:txBody>
          <a:bodyPr/>
          <a:lstStyle/>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Facial expressions</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Eye contact</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Personal space</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Hand gestures</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Physical touch like a hug</a:t>
            </a:r>
          </a:p>
          <a:p>
            <a:endParaRPr lang="en-GB" dirty="0"/>
          </a:p>
        </p:txBody>
      </p:sp>
    </p:spTree>
    <p:extLst>
      <p:ext uri="{BB962C8B-B14F-4D97-AF65-F5344CB8AC3E}">
        <p14:creationId xmlns:p14="http://schemas.microsoft.com/office/powerpoint/2010/main" val="726213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9B04B-1D97-E999-5901-F318D46AE719}"/>
              </a:ext>
            </a:extLst>
          </p:cNvPr>
          <p:cNvSpPr>
            <a:spLocks noGrp="1"/>
          </p:cNvSpPr>
          <p:nvPr>
            <p:ph type="title"/>
          </p:nvPr>
        </p:nvSpPr>
        <p:spPr/>
        <p:txBody>
          <a:bodyPr/>
          <a:lstStyle/>
          <a:p>
            <a:endParaRPr lang="en-GB" dirty="0"/>
          </a:p>
        </p:txBody>
      </p:sp>
      <p:pic>
        <p:nvPicPr>
          <p:cNvPr id="5" name="Content Placeholder 4">
            <a:extLst>
              <a:ext uri="{FF2B5EF4-FFF2-40B4-BE49-F238E27FC236}">
                <a16:creationId xmlns:a16="http://schemas.microsoft.com/office/drawing/2014/main" id="{0DF548F6-CE62-203C-ADFF-8E30EA675DF5}"/>
              </a:ext>
            </a:extLst>
          </p:cNvPr>
          <p:cNvPicPr>
            <a:picLocks noGrp="1" noChangeAspect="1"/>
          </p:cNvPicPr>
          <p:nvPr>
            <p:ph idx="1"/>
          </p:nvPr>
        </p:nvPicPr>
        <p:blipFill rotWithShape="1">
          <a:blip r:embed="rId2"/>
          <a:srcRect t="23531" r="-608" b="6829"/>
          <a:stretch/>
        </p:blipFill>
        <p:spPr>
          <a:xfrm>
            <a:off x="764318" y="340429"/>
            <a:ext cx="9953301" cy="4593077"/>
          </a:xfrm>
        </p:spPr>
      </p:pic>
    </p:spTree>
    <p:extLst>
      <p:ext uri="{BB962C8B-B14F-4D97-AF65-F5344CB8AC3E}">
        <p14:creationId xmlns:p14="http://schemas.microsoft.com/office/powerpoint/2010/main" val="3174548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710A0-A99B-615C-43EF-C1D66C89CB56}"/>
              </a:ext>
            </a:extLst>
          </p:cNvPr>
          <p:cNvSpPr>
            <a:spLocks noGrp="1"/>
          </p:cNvSpPr>
          <p:nvPr>
            <p:ph type="title"/>
          </p:nvPr>
        </p:nvSpPr>
        <p:spPr/>
        <p:txBody>
          <a:bodyPr>
            <a:normAutofit/>
          </a:bodyPr>
          <a:lstStyle/>
          <a:p>
            <a:r>
              <a:rPr lang="en-GB" sz="3200" b="0" i="0" dirty="0">
                <a:effectLst/>
              </a:rPr>
              <a:t>Background</a:t>
            </a:r>
            <a:endParaRPr lang="en-GB" sz="3200" dirty="0"/>
          </a:p>
        </p:txBody>
      </p:sp>
      <p:sp>
        <p:nvSpPr>
          <p:cNvPr id="3" name="Content Placeholder 2">
            <a:extLst>
              <a:ext uri="{FF2B5EF4-FFF2-40B4-BE49-F238E27FC236}">
                <a16:creationId xmlns:a16="http://schemas.microsoft.com/office/drawing/2014/main" id="{80B46574-DE49-D8BF-8FDC-9A6CB1DAD057}"/>
              </a:ext>
            </a:extLst>
          </p:cNvPr>
          <p:cNvSpPr>
            <a:spLocks noGrp="1"/>
          </p:cNvSpPr>
          <p:nvPr>
            <p:ph idx="1"/>
          </p:nvPr>
        </p:nvSpPr>
        <p:spPr/>
        <p:txBody>
          <a:bodyPr/>
          <a:lstStyle/>
          <a:p>
            <a:r>
              <a:rPr lang="en-US" b="0" i="0" dirty="0">
                <a:solidFill>
                  <a:srgbClr val="212121"/>
                </a:solidFill>
                <a:effectLst/>
              </a:rPr>
              <a:t>Research evidence suggests that both mental health professionals and people with severe mental health illness such as </a:t>
            </a:r>
            <a:r>
              <a:rPr lang="en-US" b="0" i="0" dirty="0">
                <a:solidFill>
                  <a:schemeClr val="accent6"/>
                </a:solidFill>
                <a:effectLst/>
              </a:rPr>
              <a:t>schizophrenia</a:t>
            </a:r>
            <a:r>
              <a:rPr lang="en-US" b="0" i="0" dirty="0">
                <a:solidFill>
                  <a:srgbClr val="212121"/>
                </a:solidFill>
                <a:effectLst/>
              </a:rPr>
              <a:t> or </a:t>
            </a:r>
            <a:r>
              <a:rPr lang="en-US" b="0" i="0" dirty="0">
                <a:solidFill>
                  <a:schemeClr val="accent6"/>
                </a:solidFill>
                <a:effectLst/>
              </a:rPr>
              <a:t>schizoaffective disorder </a:t>
            </a:r>
            <a:r>
              <a:rPr lang="en-US" b="0" i="0" dirty="0">
                <a:solidFill>
                  <a:srgbClr val="212121"/>
                </a:solidFill>
                <a:effectLst/>
              </a:rPr>
              <a:t>find it difficult to communicate with each other effectively about symptoms, treatments and their side effects so that they reach a shared understanding about diagnosis, prognosis and treatment. </a:t>
            </a:r>
            <a:endParaRPr lang="sr-Latn-RS" b="0" i="0" dirty="0">
              <a:solidFill>
                <a:srgbClr val="212121"/>
              </a:solidFill>
              <a:effectLst/>
            </a:endParaRPr>
          </a:p>
          <a:p>
            <a:r>
              <a:rPr lang="en-US" b="0" i="0" dirty="0">
                <a:solidFill>
                  <a:srgbClr val="FF0000"/>
                </a:solidFill>
                <a:effectLst/>
              </a:rPr>
              <a:t>Effective use of communication skills in mental health interactions could be associated with increased patient satisfaction and adherence to treatment.</a:t>
            </a:r>
            <a:endParaRPr lang="en-GB" dirty="0">
              <a:solidFill>
                <a:srgbClr val="FF0000"/>
              </a:solidFill>
            </a:endParaRPr>
          </a:p>
        </p:txBody>
      </p:sp>
    </p:spTree>
    <p:extLst>
      <p:ext uri="{BB962C8B-B14F-4D97-AF65-F5344CB8AC3E}">
        <p14:creationId xmlns:p14="http://schemas.microsoft.com/office/powerpoint/2010/main" val="540617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45FDD-36C1-E596-9CA8-314D513A9FDB}"/>
              </a:ext>
            </a:extLst>
          </p:cNvPr>
          <p:cNvSpPr>
            <a:spLocks noGrp="1"/>
          </p:cNvSpPr>
          <p:nvPr>
            <p:ph type="title"/>
          </p:nvPr>
        </p:nvSpPr>
        <p:spPr/>
        <p:txBody>
          <a:bodyPr/>
          <a:lstStyle/>
          <a:p>
            <a:r>
              <a:rPr lang="sr-Latn-RS" dirty="0"/>
              <a:t>What we try to undesratnd here?</a:t>
            </a:r>
            <a:endParaRPr lang="en-GB" dirty="0"/>
          </a:p>
        </p:txBody>
      </p:sp>
      <p:sp>
        <p:nvSpPr>
          <p:cNvPr id="3" name="Content Placeholder 2">
            <a:extLst>
              <a:ext uri="{FF2B5EF4-FFF2-40B4-BE49-F238E27FC236}">
                <a16:creationId xmlns:a16="http://schemas.microsoft.com/office/drawing/2014/main" id="{3DA02E0A-138B-E5F5-5AD4-098844195EBE}"/>
              </a:ext>
            </a:extLst>
          </p:cNvPr>
          <p:cNvSpPr>
            <a:spLocks noGrp="1"/>
          </p:cNvSpPr>
          <p:nvPr>
            <p:ph idx="1"/>
          </p:nvPr>
        </p:nvSpPr>
        <p:spPr/>
        <p:txBody>
          <a:bodyPr>
            <a:normAutofit/>
          </a:bodyPr>
          <a:lstStyle/>
          <a:p>
            <a:pPr algn="l"/>
            <a:r>
              <a:rPr lang="en-US" b="0" i="0" dirty="0">
                <a:solidFill>
                  <a:srgbClr val="333333"/>
                </a:solidFill>
                <a:effectLst/>
                <a:latin typeface="proximanova"/>
              </a:rPr>
              <a:t>When someone has a </a:t>
            </a:r>
            <a:r>
              <a:rPr lang="en-US" b="0" i="0" dirty="0">
                <a:solidFill>
                  <a:srgbClr val="FF0000"/>
                </a:solidFill>
                <a:effectLst>
                  <a:outerShdw blurRad="38100" dist="38100" dir="2700000" algn="tl">
                    <a:srgbClr val="000000">
                      <a:alpha val="43137"/>
                    </a:srgbClr>
                  </a:outerShdw>
                </a:effectLst>
                <a:latin typeface="proximanova"/>
              </a:rPr>
              <a:t>psychotic illness </a:t>
            </a:r>
            <a:r>
              <a:rPr lang="en-US" b="0" i="0" dirty="0">
                <a:solidFill>
                  <a:srgbClr val="333333"/>
                </a:solidFill>
                <a:effectLst/>
                <a:latin typeface="proximanova"/>
              </a:rPr>
              <a:t>(a variety of brain illnesses such as schizophrenia or </a:t>
            </a:r>
            <a:r>
              <a:rPr lang="en-US" b="0" i="0" dirty="0">
                <a:solidFill>
                  <a:schemeClr val="accent6"/>
                </a:solidFill>
                <a:effectLst/>
                <a:latin typeface="proximanova"/>
              </a:rPr>
              <a:t>bipolar disorder </a:t>
            </a:r>
            <a:r>
              <a:rPr lang="en-US" b="0" i="0" dirty="0">
                <a:solidFill>
                  <a:srgbClr val="333333"/>
                </a:solidFill>
                <a:effectLst/>
                <a:latin typeface="proximanova"/>
              </a:rPr>
              <a:t>in which psychosis is a common symptom), their perception of reality may be disrupted.</a:t>
            </a:r>
          </a:p>
          <a:p>
            <a:pPr algn="l"/>
            <a:endParaRPr lang="en-US" b="0" i="0" dirty="0">
              <a:solidFill>
                <a:srgbClr val="333333"/>
              </a:solidFill>
              <a:effectLst/>
              <a:latin typeface="proximanova"/>
            </a:endParaRPr>
          </a:p>
          <a:p>
            <a:pPr algn="l"/>
            <a:r>
              <a:rPr lang="en-US" b="0" i="0" dirty="0">
                <a:solidFill>
                  <a:srgbClr val="333333"/>
                </a:solidFill>
                <a:effectLst/>
                <a:latin typeface="proximanova"/>
              </a:rPr>
              <a:t>They may think other people are trying to hurt them. They may not make sense when they talk.</a:t>
            </a:r>
          </a:p>
          <a:p>
            <a:pPr marL="0" indent="0">
              <a:buNone/>
            </a:pPr>
            <a:endParaRPr lang="en-GB" dirty="0"/>
          </a:p>
        </p:txBody>
      </p:sp>
    </p:spTree>
    <p:extLst>
      <p:ext uri="{BB962C8B-B14F-4D97-AF65-F5344CB8AC3E}">
        <p14:creationId xmlns:p14="http://schemas.microsoft.com/office/powerpoint/2010/main" val="1167724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BE855-9E9F-66E6-B5E7-0CAC01B8ECF1}"/>
              </a:ext>
            </a:extLst>
          </p:cNvPr>
          <p:cNvSpPr>
            <a:spLocks noGrp="1"/>
          </p:cNvSpPr>
          <p:nvPr>
            <p:ph type="title"/>
          </p:nvPr>
        </p:nvSpPr>
        <p:spPr/>
        <p:txBody>
          <a:bodyPr/>
          <a:lstStyle/>
          <a:p>
            <a:r>
              <a:rPr lang="sr-Latn-RS" dirty="0"/>
              <a:t>What we try to undesratnd here?</a:t>
            </a:r>
            <a:endParaRPr lang="en-GB" dirty="0"/>
          </a:p>
        </p:txBody>
      </p:sp>
      <p:sp>
        <p:nvSpPr>
          <p:cNvPr id="3" name="Content Placeholder 2">
            <a:extLst>
              <a:ext uri="{FF2B5EF4-FFF2-40B4-BE49-F238E27FC236}">
                <a16:creationId xmlns:a16="http://schemas.microsoft.com/office/drawing/2014/main" id="{1E38DDB1-7048-16B9-DD8A-3C2015D8BE5E}"/>
              </a:ext>
            </a:extLst>
          </p:cNvPr>
          <p:cNvSpPr>
            <a:spLocks noGrp="1"/>
          </p:cNvSpPr>
          <p:nvPr>
            <p:ph idx="1"/>
          </p:nvPr>
        </p:nvSpPr>
        <p:spPr/>
        <p:txBody>
          <a:bodyPr/>
          <a:lstStyle/>
          <a:p>
            <a:pPr algn="l"/>
            <a:r>
              <a:rPr lang="en-US" b="0" i="0" dirty="0">
                <a:solidFill>
                  <a:srgbClr val="333333"/>
                </a:solidFill>
                <a:effectLst/>
                <a:latin typeface="proximanova"/>
              </a:rPr>
              <a:t>Psychotic symptoms distort their thinking; they may suffer from hallucinations (hearing or seeing things that others don’t), delusions (beliefs that aren’t based in reality or truth) or trouble organizing thoughts and seemingly purposeless movements.</a:t>
            </a:r>
          </a:p>
          <a:p>
            <a:pPr algn="l"/>
            <a:endParaRPr lang="en-US" b="0" i="0" dirty="0">
              <a:solidFill>
                <a:srgbClr val="333333"/>
              </a:solidFill>
              <a:effectLst/>
              <a:latin typeface="proximanova"/>
            </a:endParaRPr>
          </a:p>
          <a:p>
            <a:pPr algn="l"/>
            <a:r>
              <a:rPr lang="en-US" b="0" i="0" dirty="0">
                <a:solidFill>
                  <a:srgbClr val="333333"/>
                </a:solidFill>
                <a:effectLst/>
                <a:latin typeface="proximanova"/>
              </a:rPr>
              <a:t>They may also seem depressed and withdrawn, and may have trouble using information, making decisions and paying attention.</a:t>
            </a:r>
          </a:p>
          <a:p>
            <a:pPr marL="0" indent="0">
              <a:buNone/>
            </a:pPr>
            <a:endParaRPr lang="en-GB" dirty="0"/>
          </a:p>
        </p:txBody>
      </p:sp>
    </p:spTree>
    <p:extLst>
      <p:ext uri="{BB962C8B-B14F-4D97-AF65-F5344CB8AC3E}">
        <p14:creationId xmlns:p14="http://schemas.microsoft.com/office/powerpoint/2010/main" val="691742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65E91-CAE3-CDBD-8BAC-63EDBABCA31E}"/>
              </a:ext>
            </a:extLst>
          </p:cNvPr>
          <p:cNvSpPr>
            <a:spLocks noGrp="1"/>
          </p:cNvSpPr>
          <p:nvPr>
            <p:ph type="title"/>
          </p:nvPr>
        </p:nvSpPr>
        <p:spPr/>
        <p:txBody>
          <a:bodyPr/>
          <a:lstStyle/>
          <a:p>
            <a:r>
              <a:rPr lang="sr-Latn-RS" dirty="0"/>
              <a:t>Tips and suggestions</a:t>
            </a:r>
            <a:endParaRPr lang="en-GB" dirty="0"/>
          </a:p>
        </p:txBody>
      </p:sp>
      <p:sp>
        <p:nvSpPr>
          <p:cNvPr id="3" name="Content Placeholder 2">
            <a:extLst>
              <a:ext uri="{FF2B5EF4-FFF2-40B4-BE49-F238E27FC236}">
                <a16:creationId xmlns:a16="http://schemas.microsoft.com/office/drawing/2014/main" id="{6332D302-5122-002B-A5D8-AA1A873E9A5D}"/>
              </a:ext>
            </a:extLst>
          </p:cNvPr>
          <p:cNvSpPr>
            <a:spLocks noGrp="1"/>
          </p:cNvSpPr>
          <p:nvPr>
            <p:ph idx="1"/>
          </p:nvPr>
        </p:nvSpPr>
        <p:spPr/>
        <p:txBody>
          <a:bodyPr>
            <a:normAutofit/>
          </a:bodyPr>
          <a:lstStyle/>
          <a:p>
            <a:pPr algn="l">
              <a:buFont typeface="Arial" panose="020B0604020202020204" pitchFamily="34" charset="0"/>
              <a:buChar char="•"/>
            </a:pPr>
            <a:r>
              <a:rPr lang="en-US" b="1" i="0" dirty="0">
                <a:solidFill>
                  <a:srgbClr val="333333"/>
                </a:solidFill>
                <a:effectLst/>
              </a:rPr>
              <a:t>Stay calm and be patient.</a:t>
            </a:r>
            <a:r>
              <a:rPr lang="en-US" b="0" i="0" dirty="0">
                <a:solidFill>
                  <a:srgbClr val="333333"/>
                </a:solidFill>
                <a:effectLst/>
              </a:rPr>
              <a:t> Many people who’re actively psychotic find others threatening, which can lead to agitation, and being calm and kind can go a long way to temper hostility and create an alliance.</a:t>
            </a:r>
          </a:p>
          <a:p>
            <a:pPr algn="l">
              <a:buFont typeface="Arial" panose="020B0604020202020204" pitchFamily="34" charset="0"/>
              <a:buChar char="•"/>
            </a:pPr>
            <a:r>
              <a:rPr lang="en-US" b="1" i="0" dirty="0">
                <a:solidFill>
                  <a:srgbClr val="333333"/>
                </a:solidFill>
                <a:effectLst/>
              </a:rPr>
              <a:t>Listen but respect personal space and be cautious.</a:t>
            </a:r>
            <a:r>
              <a:rPr lang="en-US" b="0" i="0" dirty="0">
                <a:solidFill>
                  <a:srgbClr val="333333"/>
                </a:solidFill>
                <a:effectLst/>
              </a:rPr>
              <a:t> People with psychosis can be somewhat unpredictable at times and, if you feel unsafe or threatened, don’t feel obligated to continue in the conversation.</a:t>
            </a:r>
          </a:p>
          <a:p>
            <a:pPr algn="l">
              <a:buFont typeface="Arial" panose="020B0604020202020204" pitchFamily="34" charset="0"/>
              <a:buChar char="•"/>
            </a:pPr>
            <a:r>
              <a:rPr lang="en-US" b="1" i="0" dirty="0">
                <a:solidFill>
                  <a:srgbClr val="333333"/>
                </a:solidFill>
                <a:effectLst/>
              </a:rPr>
              <a:t>Offer assistance if feasible.</a:t>
            </a:r>
            <a:r>
              <a:rPr lang="en-US" b="0" i="0" dirty="0">
                <a:solidFill>
                  <a:srgbClr val="333333"/>
                </a:solidFill>
                <a:effectLst/>
              </a:rPr>
              <a:t> If someone seems distressed, offer to help them find a police officer or get to an emergency department if they’re willing, but only go so far as you feel comfortable and safe.</a:t>
            </a:r>
          </a:p>
          <a:p>
            <a:endParaRPr lang="en-GB" dirty="0"/>
          </a:p>
        </p:txBody>
      </p:sp>
    </p:spTree>
    <p:extLst>
      <p:ext uri="{BB962C8B-B14F-4D97-AF65-F5344CB8AC3E}">
        <p14:creationId xmlns:p14="http://schemas.microsoft.com/office/powerpoint/2010/main" val="23730770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800</Words>
  <Application>Microsoft Office PowerPoint</Application>
  <PresentationFormat>Widescreen</PresentationFormat>
  <Paragraphs>59</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-apple-system</vt:lpstr>
      <vt:lpstr>Arial</vt:lpstr>
      <vt:lpstr>Calibri</vt:lpstr>
      <vt:lpstr>Calibri Light</vt:lpstr>
      <vt:lpstr>proximanova</vt:lpstr>
      <vt:lpstr>Times New Roman</vt:lpstr>
      <vt:lpstr>Office Theme</vt:lpstr>
      <vt:lpstr>Communication skills with people with mental disorders</vt:lpstr>
      <vt:lpstr>Is it difficlut?</vt:lpstr>
      <vt:lpstr>Verbal communication is the way we communicate with words </vt:lpstr>
      <vt:lpstr>Nonverbal communication is both intentional and unintentional communication through body language</vt:lpstr>
      <vt:lpstr>PowerPoint Presentation</vt:lpstr>
      <vt:lpstr>Background</vt:lpstr>
      <vt:lpstr>What we try to undesratnd here?</vt:lpstr>
      <vt:lpstr>What we try to undesratnd here?</vt:lpstr>
      <vt:lpstr>Tips and suggestions</vt:lpstr>
      <vt:lpstr>Tips and suggestions</vt:lpstr>
      <vt:lpstr>Tips and suggestions</vt:lpstr>
      <vt:lpstr>PowerPoint Presentation</vt:lpstr>
      <vt:lpstr>Communicating With the Mentally Ill: 12 Useful Tips</vt:lpstr>
      <vt:lpstr>PowerPoint Presentation</vt:lpstr>
      <vt:lpstr>1. Active listening</vt:lpstr>
      <vt:lpstr>2. Speaking clearly</vt:lpstr>
      <vt:lpstr>Remember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skills with children and adolescents</dc:title>
  <dc:creator>Dragana Ignjatovic Ristic</dc:creator>
  <cp:lastModifiedBy>Dragana Ignjatovic Ristic</cp:lastModifiedBy>
  <cp:revision>1</cp:revision>
  <dcterms:created xsi:type="dcterms:W3CDTF">2023-12-10T08:22:27Z</dcterms:created>
  <dcterms:modified xsi:type="dcterms:W3CDTF">2024-01-15T11:40:49Z</dcterms:modified>
</cp:coreProperties>
</file>